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4"/>
  </p:sldMasterIdLst>
  <p:notesMasterIdLst>
    <p:notesMasterId r:id="rId21"/>
  </p:notesMasterIdLst>
  <p:handoutMasterIdLst>
    <p:handoutMasterId r:id="rId22"/>
  </p:handoutMasterIdLst>
  <p:sldIdLst>
    <p:sldId id="396" r:id="rId5"/>
    <p:sldId id="397" r:id="rId6"/>
    <p:sldId id="482" r:id="rId7"/>
    <p:sldId id="495" r:id="rId8"/>
    <p:sldId id="497" r:id="rId9"/>
    <p:sldId id="494" r:id="rId10"/>
    <p:sldId id="490" r:id="rId11"/>
    <p:sldId id="496" r:id="rId12"/>
    <p:sldId id="492" r:id="rId13"/>
    <p:sldId id="501" r:id="rId14"/>
    <p:sldId id="493" r:id="rId15"/>
    <p:sldId id="498" r:id="rId16"/>
    <p:sldId id="477" r:id="rId17"/>
    <p:sldId id="499" r:id="rId18"/>
    <p:sldId id="500" r:id="rId19"/>
    <p:sldId id="384" r:id="rId20"/>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61950D5-E746-424A-8F78-672A3C4D6CDC}">
          <p14:sldIdLst>
            <p14:sldId id="396"/>
            <p14:sldId id="397"/>
            <p14:sldId id="482"/>
            <p14:sldId id="495"/>
            <p14:sldId id="497"/>
            <p14:sldId id="494"/>
            <p14:sldId id="490"/>
            <p14:sldId id="496"/>
            <p14:sldId id="492"/>
            <p14:sldId id="501"/>
            <p14:sldId id="493"/>
            <p14:sldId id="498"/>
            <p14:sldId id="477"/>
            <p14:sldId id="499"/>
            <p14:sldId id="500"/>
            <p14:sldId id="384"/>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mith, Jennifer S (DDAP)" initials="SJS(" lastIdx="2" clrIdx="0">
    <p:extLst>
      <p:ext uri="{19B8F6BF-5375-455C-9EA6-DF929625EA0E}">
        <p15:presenceInfo xmlns:p15="http://schemas.microsoft.com/office/powerpoint/2012/main" userId="Smith, Jennifer S (DDAP)" providerId="None"/>
      </p:ext>
    </p:extLst>
  </p:cmAuthor>
  <p:cmAuthor id="2" name="Kostelac, Rachel" initials="KR" lastIdx="1" clrIdx="1">
    <p:extLst>
      <p:ext uri="{19B8F6BF-5375-455C-9EA6-DF929625EA0E}">
        <p15:presenceInfo xmlns:p15="http://schemas.microsoft.com/office/powerpoint/2012/main" userId="Kostelac, Rache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1DE597-45E1-4432-9117-1397A9A2923D}" v="3" dt="2022-08-17T16:19:10.8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155" autoAdjust="0"/>
    <p:restoredTop sz="93792" autoAdjust="0"/>
  </p:normalViewPr>
  <p:slideViewPr>
    <p:cSldViewPr snapToGrid="0">
      <p:cViewPr varScale="1">
        <p:scale>
          <a:sx n="37" d="100"/>
          <a:sy n="37" d="100"/>
        </p:scale>
        <p:origin x="356" y="28"/>
      </p:cViewPr>
      <p:guideLst>
        <p:guide orient="horz" pos="2160"/>
        <p:guide pos="3840"/>
      </p:guideLst>
    </p:cSldViewPr>
  </p:slideViewPr>
  <p:notesTextViewPr>
    <p:cViewPr>
      <p:scale>
        <a:sx n="3" d="2"/>
        <a:sy n="3" d="2"/>
      </p:scale>
      <p:origin x="0" y="0"/>
    </p:cViewPr>
  </p:notesTextViewPr>
  <p:sorterViewPr>
    <p:cViewPr>
      <p:scale>
        <a:sx n="90" d="100"/>
        <a:sy n="90" d="100"/>
      </p:scale>
      <p:origin x="0" y="0"/>
    </p:cViewPr>
  </p:sorterViewPr>
  <p:notesViewPr>
    <p:cSldViewPr snapToGrid="0">
      <p:cViewPr varScale="1">
        <p:scale>
          <a:sx n="85" d="100"/>
          <a:sy n="85" d="100"/>
        </p:scale>
        <p:origin x="38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unce, Robert G" userId="5e962095-a21b-4c88-b164-8ae73c033241" providerId="ADAL" clId="{B85E0451-8412-4799-A609-B6830C31408D}"/>
    <pc:docChg chg="custSel modSld">
      <pc:chgData name="Rounce, Robert G" userId="5e962095-a21b-4c88-b164-8ae73c033241" providerId="ADAL" clId="{B85E0451-8412-4799-A609-B6830C31408D}" dt="2022-08-10T18:47:57.229" v="535" actId="313"/>
      <pc:docMkLst>
        <pc:docMk/>
      </pc:docMkLst>
      <pc:sldChg chg="modSp mod">
        <pc:chgData name="Rounce, Robert G" userId="5e962095-a21b-4c88-b164-8ae73c033241" providerId="ADAL" clId="{B85E0451-8412-4799-A609-B6830C31408D}" dt="2022-08-10T18:47:57.229" v="535" actId="313"/>
        <pc:sldMkLst>
          <pc:docMk/>
          <pc:sldMk cId="762300138" sldId="384"/>
        </pc:sldMkLst>
        <pc:spChg chg="mod">
          <ac:chgData name="Rounce, Robert G" userId="5e962095-a21b-4c88-b164-8ae73c033241" providerId="ADAL" clId="{B85E0451-8412-4799-A609-B6830C31408D}" dt="2022-08-10T18:47:57.229" v="535" actId="313"/>
          <ac:spMkLst>
            <pc:docMk/>
            <pc:sldMk cId="762300138" sldId="384"/>
            <ac:spMk id="3" creationId="{4A093172-59EE-44FD-BD7E-F24093C9067B}"/>
          </ac:spMkLst>
        </pc:spChg>
      </pc:sldChg>
      <pc:sldChg chg="modSp mod">
        <pc:chgData name="Rounce, Robert G" userId="5e962095-a21b-4c88-b164-8ae73c033241" providerId="ADAL" clId="{B85E0451-8412-4799-A609-B6830C31408D}" dt="2022-08-10T18:07:31.942" v="36" actId="20577"/>
        <pc:sldMkLst>
          <pc:docMk/>
          <pc:sldMk cId="191408096" sldId="396"/>
        </pc:sldMkLst>
        <pc:spChg chg="mod">
          <ac:chgData name="Rounce, Robert G" userId="5e962095-a21b-4c88-b164-8ae73c033241" providerId="ADAL" clId="{B85E0451-8412-4799-A609-B6830C31408D}" dt="2022-08-10T18:07:31.942" v="36" actId="20577"/>
          <ac:spMkLst>
            <pc:docMk/>
            <pc:sldMk cId="191408096" sldId="396"/>
            <ac:spMk id="2" creationId="{00000000-0000-0000-0000-000000000000}"/>
          </ac:spMkLst>
        </pc:spChg>
      </pc:sldChg>
      <pc:sldChg chg="modSp mod">
        <pc:chgData name="Rounce, Robert G" userId="5e962095-a21b-4c88-b164-8ae73c033241" providerId="ADAL" clId="{B85E0451-8412-4799-A609-B6830C31408D}" dt="2022-08-10T18:09:02.554" v="40" actId="20577"/>
        <pc:sldMkLst>
          <pc:docMk/>
          <pc:sldMk cId="3158901616" sldId="397"/>
        </pc:sldMkLst>
        <pc:spChg chg="mod">
          <ac:chgData name="Rounce, Robert G" userId="5e962095-a21b-4c88-b164-8ae73c033241" providerId="ADAL" clId="{B85E0451-8412-4799-A609-B6830C31408D}" dt="2022-08-10T18:09:02.554" v="40" actId="20577"/>
          <ac:spMkLst>
            <pc:docMk/>
            <pc:sldMk cId="3158901616" sldId="397"/>
            <ac:spMk id="3" creationId="{DB991AE1-F9CC-4CA0-966B-55F2CA9BE293}"/>
          </ac:spMkLst>
        </pc:spChg>
      </pc:sldChg>
      <pc:sldChg chg="modSp mod">
        <pc:chgData name="Rounce, Robert G" userId="5e962095-a21b-4c88-b164-8ae73c033241" providerId="ADAL" clId="{B85E0451-8412-4799-A609-B6830C31408D}" dt="2022-08-10T18:08:54.187" v="39" actId="20577"/>
        <pc:sldMkLst>
          <pc:docMk/>
          <pc:sldMk cId="2901844791" sldId="477"/>
        </pc:sldMkLst>
        <pc:spChg chg="mod">
          <ac:chgData name="Rounce, Robert G" userId="5e962095-a21b-4c88-b164-8ae73c033241" providerId="ADAL" clId="{B85E0451-8412-4799-A609-B6830C31408D}" dt="2022-08-10T18:08:54.187" v="39" actId="20577"/>
          <ac:spMkLst>
            <pc:docMk/>
            <pc:sldMk cId="2901844791" sldId="477"/>
            <ac:spMk id="2" creationId="{8980BF28-F0C0-4689-83A7-EE6A5A3A9D88}"/>
          </ac:spMkLst>
        </pc:spChg>
      </pc:sldChg>
      <pc:sldChg chg="modSp mod">
        <pc:chgData name="Rounce, Robert G" userId="5e962095-a21b-4c88-b164-8ae73c033241" providerId="ADAL" clId="{B85E0451-8412-4799-A609-B6830C31408D}" dt="2022-08-10T18:12:44.691" v="47" actId="12"/>
        <pc:sldMkLst>
          <pc:docMk/>
          <pc:sldMk cId="1137241679" sldId="482"/>
        </pc:sldMkLst>
        <pc:spChg chg="mod">
          <ac:chgData name="Rounce, Robert G" userId="5e962095-a21b-4c88-b164-8ae73c033241" providerId="ADAL" clId="{B85E0451-8412-4799-A609-B6830C31408D}" dt="2022-08-10T18:12:44.691" v="47" actId="12"/>
          <ac:spMkLst>
            <pc:docMk/>
            <pc:sldMk cId="1137241679" sldId="482"/>
            <ac:spMk id="9" creationId="{1539A88E-97CA-4832-99AA-0B8A1B6595B8}"/>
          </ac:spMkLst>
        </pc:spChg>
      </pc:sldChg>
      <pc:sldChg chg="modSp mod">
        <pc:chgData name="Rounce, Robert G" userId="5e962095-a21b-4c88-b164-8ae73c033241" providerId="ADAL" clId="{B85E0451-8412-4799-A609-B6830C31408D}" dt="2022-08-10T18:20:17.893" v="217" actId="20577"/>
        <pc:sldMkLst>
          <pc:docMk/>
          <pc:sldMk cId="3099493787" sldId="495"/>
        </pc:sldMkLst>
        <pc:spChg chg="mod">
          <ac:chgData name="Rounce, Robert G" userId="5e962095-a21b-4c88-b164-8ae73c033241" providerId="ADAL" clId="{B85E0451-8412-4799-A609-B6830C31408D}" dt="2022-08-10T18:20:17.893" v="217" actId="20577"/>
          <ac:spMkLst>
            <pc:docMk/>
            <pc:sldMk cId="3099493787" sldId="495"/>
            <ac:spMk id="3" creationId="{6FDC6AB2-A4AE-44DE-A9DE-12F3D787BADE}"/>
          </ac:spMkLst>
        </pc:spChg>
      </pc:sldChg>
      <pc:sldChg chg="modSp mod">
        <pc:chgData name="Rounce, Robert G" userId="5e962095-a21b-4c88-b164-8ae73c033241" providerId="ADAL" clId="{B85E0451-8412-4799-A609-B6830C31408D}" dt="2022-08-10T18:24:46.519" v="234" actId="20577"/>
        <pc:sldMkLst>
          <pc:docMk/>
          <pc:sldMk cId="3227806022" sldId="497"/>
        </pc:sldMkLst>
        <pc:spChg chg="mod">
          <ac:chgData name="Rounce, Robert G" userId="5e962095-a21b-4c88-b164-8ae73c033241" providerId="ADAL" clId="{B85E0451-8412-4799-A609-B6830C31408D}" dt="2022-08-10T18:24:46.519" v="234" actId="20577"/>
          <ac:spMkLst>
            <pc:docMk/>
            <pc:sldMk cId="3227806022" sldId="497"/>
            <ac:spMk id="3" creationId="{2ACF4BB2-1DC1-461E-8102-648DC005FC8F}"/>
          </ac:spMkLst>
        </pc:spChg>
      </pc:sldChg>
      <pc:sldChg chg="modSp mod">
        <pc:chgData name="Rounce, Robert G" userId="5e962095-a21b-4c88-b164-8ae73c033241" providerId="ADAL" clId="{B85E0451-8412-4799-A609-B6830C31408D}" dt="2022-08-10T18:41:01.514" v="497" actId="20577"/>
        <pc:sldMkLst>
          <pc:docMk/>
          <pc:sldMk cId="3736494349" sldId="498"/>
        </pc:sldMkLst>
        <pc:spChg chg="mod">
          <ac:chgData name="Rounce, Robert G" userId="5e962095-a21b-4c88-b164-8ae73c033241" providerId="ADAL" clId="{B85E0451-8412-4799-A609-B6830C31408D}" dt="2022-08-10T18:41:01.514" v="497" actId="20577"/>
          <ac:spMkLst>
            <pc:docMk/>
            <pc:sldMk cId="3736494349" sldId="498"/>
            <ac:spMk id="3" creationId="{CB638B4C-BF04-4536-BED9-7CAAA952C5A3}"/>
          </ac:spMkLst>
        </pc:spChg>
        <pc:spChg chg="mod">
          <ac:chgData name="Rounce, Robert G" userId="5e962095-a21b-4c88-b164-8ae73c033241" providerId="ADAL" clId="{B85E0451-8412-4799-A609-B6830C31408D}" dt="2022-08-10T18:37:26.680" v="379" actId="1076"/>
          <ac:spMkLst>
            <pc:docMk/>
            <pc:sldMk cId="3736494349" sldId="498"/>
            <ac:spMk id="7" creationId="{BF6FD4F6-F2B3-4DC3-9388-008B56D21A8A}"/>
          </ac:spMkLst>
        </pc:spChg>
        <pc:spChg chg="mod">
          <ac:chgData name="Rounce, Robert G" userId="5e962095-a21b-4c88-b164-8ae73c033241" providerId="ADAL" clId="{B85E0451-8412-4799-A609-B6830C31408D}" dt="2022-08-10T18:37:32.011" v="380" actId="1076"/>
          <ac:spMkLst>
            <pc:docMk/>
            <pc:sldMk cId="3736494349" sldId="498"/>
            <ac:spMk id="8" creationId="{F6AB5833-829D-40BD-8002-533D58DCF34D}"/>
          </ac:spMkLst>
        </pc:spChg>
        <pc:picChg chg="mod">
          <ac:chgData name="Rounce, Robert G" userId="5e962095-a21b-4c88-b164-8ae73c033241" providerId="ADAL" clId="{B85E0451-8412-4799-A609-B6830C31408D}" dt="2022-08-10T18:37:20.733" v="378" actId="1076"/>
          <ac:picMkLst>
            <pc:docMk/>
            <pc:sldMk cId="3736494349" sldId="498"/>
            <ac:picMk id="6" creationId="{9216F7BF-EF10-4C4B-B76D-C59F419C6FCC}"/>
          </ac:picMkLst>
        </pc:picChg>
      </pc:sldChg>
    </pc:docChg>
  </pc:docChgLst>
  <pc:docChgLst>
    <pc:chgData name="Peck, Haley" userId="be932684-1e2a-40cc-86c1-83b3d3b534b1" providerId="ADAL" clId="{24CE8886-032E-4DC2-A744-97E0C652B01E}"/>
    <pc:docChg chg="undo custSel addSld delSld modSld sldOrd modSection">
      <pc:chgData name="Peck, Haley" userId="be932684-1e2a-40cc-86c1-83b3d3b534b1" providerId="ADAL" clId="{24CE8886-032E-4DC2-A744-97E0C652B01E}" dt="2022-08-09T19:27:47.254" v="7627" actId="20577"/>
      <pc:docMkLst>
        <pc:docMk/>
      </pc:docMkLst>
      <pc:sldChg chg="delSp modSp mod">
        <pc:chgData name="Peck, Haley" userId="be932684-1e2a-40cc-86c1-83b3d3b534b1" providerId="ADAL" clId="{24CE8886-032E-4DC2-A744-97E0C652B01E}" dt="2022-08-09T19:11:41.018" v="7526" actId="20577"/>
        <pc:sldMkLst>
          <pc:docMk/>
          <pc:sldMk cId="762300138" sldId="384"/>
        </pc:sldMkLst>
        <pc:spChg chg="mod">
          <ac:chgData name="Peck, Haley" userId="be932684-1e2a-40cc-86c1-83b3d3b534b1" providerId="ADAL" clId="{24CE8886-032E-4DC2-A744-97E0C652B01E}" dt="2022-08-09T19:00:08.412" v="6519" actId="20577"/>
          <ac:spMkLst>
            <pc:docMk/>
            <pc:sldMk cId="762300138" sldId="384"/>
            <ac:spMk id="2" creationId="{8980BF28-F0C0-4689-83A7-EE6A5A3A9D88}"/>
          </ac:spMkLst>
        </pc:spChg>
        <pc:spChg chg="mod">
          <ac:chgData name="Peck, Haley" userId="be932684-1e2a-40cc-86c1-83b3d3b534b1" providerId="ADAL" clId="{24CE8886-032E-4DC2-A744-97E0C652B01E}" dt="2022-08-09T19:11:41.018" v="7526" actId="20577"/>
          <ac:spMkLst>
            <pc:docMk/>
            <pc:sldMk cId="762300138" sldId="384"/>
            <ac:spMk id="3" creationId="{4A093172-59EE-44FD-BD7E-F24093C9067B}"/>
          </ac:spMkLst>
        </pc:spChg>
        <pc:picChg chg="del mod">
          <ac:chgData name="Peck, Haley" userId="be932684-1e2a-40cc-86c1-83b3d3b534b1" providerId="ADAL" clId="{24CE8886-032E-4DC2-A744-97E0C652B01E}" dt="2022-08-09T19:11:10.305" v="7517" actId="478"/>
          <ac:picMkLst>
            <pc:docMk/>
            <pc:sldMk cId="762300138" sldId="384"/>
            <ac:picMk id="6" creationId="{00077ED4-3281-4C67-BB28-62F4EC6AAEC2}"/>
          </ac:picMkLst>
        </pc:picChg>
      </pc:sldChg>
      <pc:sldChg chg="modSp mod">
        <pc:chgData name="Peck, Haley" userId="be932684-1e2a-40cc-86c1-83b3d3b534b1" providerId="ADAL" clId="{24CE8886-032E-4DC2-A744-97E0C652B01E}" dt="2022-08-09T14:31:38.596" v="3972" actId="20577"/>
        <pc:sldMkLst>
          <pc:docMk/>
          <pc:sldMk cId="191408096" sldId="396"/>
        </pc:sldMkLst>
        <pc:spChg chg="mod">
          <ac:chgData name="Peck, Haley" userId="be932684-1e2a-40cc-86c1-83b3d3b534b1" providerId="ADAL" clId="{24CE8886-032E-4DC2-A744-97E0C652B01E}" dt="2022-08-09T14:31:38.596" v="3972" actId="20577"/>
          <ac:spMkLst>
            <pc:docMk/>
            <pc:sldMk cId="191408096" sldId="396"/>
            <ac:spMk id="2" creationId="{00000000-0000-0000-0000-000000000000}"/>
          </ac:spMkLst>
        </pc:spChg>
      </pc:sldChg>
      <pc:sldChg chg="modSp mod">
        <pc:chgData name="Peck, Haley" userId="be932684-1e2a-40cc-86c1-83b3d3b534b1" providerId="ADAL" clId="{24CE8886-032E-4DC2-A744-97E0C652B01E}" dt="2022-08-09T19:03:43.383" v="6945" actId="20577"/>
        <pc:sldMkLst>
          <pc:docMk/>
          <pc:sldMk cId="3158901616" sldId="397"/>
        </pc:sldMkLst>
        <pc:spChg chg="mod">
          <ac:chgData name="Peck, Haley" userId="be932684-1e2a-40cc-86c1-83b3d3b534b1" providerId="ADAL" clId="{24CE8886-032E-4DC2-A744-97E0C652B01E}" dt="2022-08-09T19:03:43.383" v="6945" actId="20577"/>
          <ac:spMkLst>
            <pc:docMk/>
            <pc:sldMk cId="3158901616" sldId="397"/>
            <ac:spMk id="3" creationId="{DB991AE1-F9CC-4CA0-966B-55F2CA9BE293}"/>
          </ac:spMkLst>
        </pc:spChg>
      </pc:sldChg>
      <pc:sldChg chg="modSp del mod">
        <pc:chgData name="Peck, Haley" userId="be932684-1e2a-40cc-86c1-83b3d3b534b1" providerId="ADAL" clId="{24CE8886-032E-4DC2-A744-97E0C652B01E}" dt="2022-06-27T17:37:31.160" v="613" actId="2696"/>
        <pc:sldMkLst>
          <pc:docMk/>
          <pc:sldMk cId="3254011692" sldId="416"/>
        </pc:sldMkLst>
        <pc:spChg chg="mod">
          <ac:chgData name="Peck, Haley" userId="be932684-1e2a-40cc-86c1-83b3d3b534b1" providerId="ADAL" clId="{24CE8886-032E-4DC2-A744-97E0C652B01E}" dt="2022-05-24T13:34:46.300" v="316" actId="20577"/>
          <ac:spMkLst>
            <pc:docMk/>
            <pc:sldMk cId="3254011692" sldId="416"/>
            <ac:spMk id="2" creationId="{F92649F9-C4E5-46E4-80AE-5BB250E99E03}"/>
          </ac:spMkLst>
        </pc:spChg>
        <pc:spChg chg="mod">
          <ac:chgData name="Peck, Haley" userId="be932684-1e2a-40cc-86c1-83b3d3b534b1" providerId="ADAL" clId="{24CE8886-032E-4DC2-A744-97E0C652B01E}" dt="2022-05-24T13:38:08.982" v="488" actId="5793"/>
          <ac:spMkLst>
            <pc:docMk/>
            <pc:sldMk cId="3254011692" sldId="416"/>
            <ac:spMk id="3" creationId="{59B76543-2498-483E-91CE-35576EFAE834}"/>
          </ac:spMkLst>
        </pc:spChg>
      </pc:sldChg>
      <pc:sldChg chg="addSp modSp mod modNotesTx">
        <pc:chgData name="Peck, Haley" userId="be932684-1e2a-40cc-86c1-83b3d3b534b1" providerId="ADAL" clId="{24CE8886-032E-4DC2-A744-97E0C652B01E}" dt="2022-08-09T18:55:51.057" v="6432" actId="20577"/>
        <pc:sldMkLst>
          <pc:docMk/>
          <pc:sldMk cId="2901844791" sldId="477"/>
        </pc:sldMkLst>
        <pc:spChg chg="mod">
          <ac:chgData name="Peck, Haley" userId="be932684-1e2a-40cc-86c1-83b3d3b534b1" providerId="ADAL" clId="{24CE8886-032E-4DC2-A744-97E0C652B01E}" dt="2022-06-27T17:37:45.696" v="632" actId="20577"/>
          <ac:spMkLst>
            <pc:docMk/>
            <pc:sldMk cId="2901844791" sldId="477"/>
            <ac:spMk id="2" creationId="{8980BF28-F0C0-4689-83A7-EE6A5A3A9D88}"/>
          </ac:spMkLst>
        </pc:spChg>
        <pc:spChg chg="mod">
          <ac:chgData name="Peck, Haley" userId="be932684-1e2a-40cc-86c1-83b3d3b534b1" providerId="ADAL" clId="{24CE8886-032E-4DC2-A744-97E0C652B01E}" dt="2022-06-27T17:36:29.131" v="570" actId="20577"/>
          <ac:spMkLst>
            <pc:docMk/>
            <pc:sldMk cId="2901844791" sldId="477"/>
            <ac:spMk id="3" creationId="{4A093172-59EE-44FD-BD7E-F24093C9067B}"/>
          </ac:spMkLst>
        </pc:spChg>
        <pc:spChg chg="add mod">
          <ac:chgData name="Peck, Haley" userId="be932684-1e2a-40cc-86c1-83b3d3b534b1" providerId="ADAL" clId="{24CE8886-032E-4DC2-A744-97E0C652B01E}" dt="2022-08-09T18:55:51.057" v="6432" actId="20577"/>
          <ac:spMkLst>
            <pc:docMk/>
            <pc:sldMk cId="2901844791" sldId="477"/>
            <ac:spMk id="5" creationId="{34EC7547-ABEB-4753-A311-FAE4099908E5}"/>
          </ac:spMkLst>
        </pc:spChg>
      </pc:sldChg>
      <pc:sldChg chg="modSp mod modNotesTx">
        <pc:chgData name="Peck, Haley" userId="be932684-1e2a-40cc-86c1-83b3d3b534b1" providerId="ADAL" clId="{24CE8886-032E-4DC2-A744-97E0C652B01E}" dt="2022-08-08T17:36:36.032" v="2581" actId="1076"/>
        <pc:sldMkLst>
          <pc:docMk/>
          <pc:sldMk cId="1137241679" sldId="482"/>
        </pc:sldMkLst>
        <pc:spChg chg="mod">
          <ac:chgData name="Peck, Haley" userId="be932684-1e2a-40cc-86c1-83b3d3b534b1" providerId="ADAL" clId="{24CE8886-032E-4DC2-A744-97E0C652B01E}" dt="2022-05-24T13:38:28.771" v="522" actId="20577"/>
          <ac:spMkLst>
            <pc:docMk/>
            <pc:sldMk cId="1137241679" sldId="482"/>
            <ac:spMk id="2" creationId="{8980BF28-F0C0-4689-83A7-EE6A5A3A9D88}"/>
          </ac:spMkLst>
        </pc:spChg>
        <pc:spChg chg="mod">
          <ac:chgData name="Peck, Haley" userId="be932684-1e2a-40cc-86c1-83b3d3b534b1" providerId="ADAL" clId="{24CE8886-032E-4DC2-A744-97E0C652B01E}" dt="2022-08-08T17:36:36.032" v="2581" actId="1076"/>
          <ac:spMkLst>
            <pc:docMk/>
            <pc:sldMk cId="1137241679" sldId="482"/>
            <ac:spMk id="9" creationId="{1539A88E-97CA-4832-99AA-0B8A1B6595B8}"/>
          </ac:spMkLst>
        </pc:spChg>
      </pc:sldChg>
      <pc:sldChg chg="addSp modSp mod modNotesTx">
        <pc:chgData name="Peck, Haley" userId="be932684-1e2a-40cc-86c1-83b3d3b534b1" providerId="ADAL" clId="{24CE8886-032E-4DC2-A744-97E0C652B01E}" dt="2022-08-09T19:03:26.567" v="6910" actId="404"/>
        <pc:sldMkLst>
          <pc:docMk/>
          <pc:sldMk cId="933361130" sldId="490"/>
        </pc:sldMkLst>
        <pc:spChg chg="mod">
          <ac:chgData name="Peck, Haley" userId="be932684-1e2a-40cc-86c1-83b3d3b534b1" providerId="ADAL" clId="{24CE8886-032E-4DC2-A744-97E0C652B01E}" dt="2022-08-09T14:43:31.445" v="4699" actId="20577"/>
          <ac:spMkLst>
            <pc:docMk/>
            <pc:sldMk cId="933361130" sldId="490"/>
            <ac:spMk id="2" creationId="{8980BF28-F0C0-4689-83A7-EE6A5A3A9D88}"/>
          </ac:spMkLst>
        </pc:spChg>
        <pc:spChg chg="add mod">
          <ac:chgData name="Peck, Haley" userId="be932684-1e2a-40cc-86c1-83b3d3b534b1" providerId="ADAL" clId="{24CE8886-032E-4DC2-A744-97E0C652B01E}" dt="2022-08-09T19:03:26.567" v="6910" actId="404"/>
          <ac:spMkLst>
            <pc:docMk/>
            <pc:sldMk cId="933361130" sldId="490"/>
            <ac:spMk id="5" creationId="{1143347D-7964-49D4-BE96-547A1B1BDB10}"/>
          </ac:spMkLst>
        </pc:spChg>
        <pc:spChg chg="mod">
          <ac:chgData name="Peck, Haley" userId="be932684-1e2a-40cc-86c1-83b3d3b534b1" providerId="ADAL" clId="{24CE8886-032E-4DC2-A744-97E0C652B01E}" dt="2022-06-27T17:36:35.419" v="572" actId="20577"/>
          <ac:spMkLst>
            <pc:docMk/>
            <pc:sldMk cId="933361130" sldId="490"/>
            <ac:spMk id="9" creationId="{1539A88E-97CA-4832-99AA-0B8A1B6595B8}"/>
          </ac:spMkLst>
        </pc:spChg>
      </pc:sldChg>
      <pc:sldChg chg="addSp modSp del mod">
        <pc:chgData name="Peck, Haley" userId="be932684-1e2a-40cc-86c1-83b3d3b534b1" providerId="ADAL" clId="{24CE8886-032E-4DC2-A744-97E0C652B01E}" dt="2022-08-09T14:12:59.826" v="3600" actId="2696"/>
        <pc:sldMkLst>
          <pc:docMk/>
          <pc:sldMk cId="2737626730" sldId="491"/>
        </pc:sldMkLst>
        <pc:spChg chg="mod">
          <ac:chgData name="Peck, Haley" userId="be932684-1e2a-40cc-86c1-83b3d3b534b1" providerId="ADAL" clId="{24CE8886-032E-4DC2-A744-97E0C652B01E}" dt="2022-06-27T17:36:58.777" v="597" actId="20577"/>
          <ac:spMkLst>
            <pc:docMk/>
            <pc:sldMk cId="2737626730" sldId="491"/>
            <ac:spMk id="2" creationId="{8980BF28-F0C0-4689-83A7-EE6A5A3A9D88}"/>
          </ac:spMkLst>
        </pc:spChg>
        <pc:spChg chg="add mod">
          <ac:chgData name="Peck, Haley" userId="be932684-1e2a-40cc-86c1-83b3d3b534b1" providerId="ADAL" clId="{24CE8886-032E-4DC2-A744-97E0C652B01E}" dt="2022-06-27T17:39:11.427" v="705" actId="20577"/>
          <ac:spMkLst>
            <pc:docMk/>
            <pc:sldMk cId="2737626730" sldId="491"/>
            <ac:spMk id="5" creationId="{2E3A1266-0E90-464D-8C9F-E1D384481E50}"/>
          </ac:spMkLst>
        </pc:spChg>
        <pc:spChg chg="mod">
          <ac:chgData name="Peck, Haley" userId="be932684-1e2a-40cc-86c1-83b3d3b534b1" providerId="ADAL" clId="{24CE8886-032E-4DC2-A744-97E0C652B01E}" dt="2022-06-27T17:36:43.592" v="574" actId="20577"/>
          <ac:spMkLst>
            <pc:docMk/>
            <pc:sldMk cId="2737626730" sldId="491"/>
            <ac:spMk id="9" creationId="{1539A88E-97CA-4832-99AA-0B8A1B6595B8}"/>
          </ac:spMkLst>
        </pc:spChg>
      </pc:sldChg>
      <pc:sldChg chg="addSp modSp mod modNotesTx">
        <pc:chgData name="Peck, Haley" userId="be932684-1e2a-40cc-86c1-83b3d3b534b1" providerId="ADAL" clId="{24CE8886-032E-4DC2-A744-97E0C652B01E}" dt="2022-08-09T19:27:47.254" v="7627" actId="20577"/>
        <pc:sldMkLst>
          <pc:docMk/>
          <pc:sldMk cId="780708052" sldId="492"/>
        </pc:sldMkLst>
        <pc:spChg chg="mod">
          <ac:chgData name="Peck, Haley" userId="be932684-1e2a-40cc-86c1-83b3d3b534b1" providerId="ADAL" clId="{24CE8886-032E-4DC2-A744-97E0C652B01E}" dt="2022-06-27T17:37:38.752" v="628" actId="20577"/>
          <ac:spMkLst>
            <pc:docMk/>
            <pc:sldMk cId="780708052" sldId="492"/>
            <ac:spMk id="2" creationId="{8980BF28-F0C0-4689-83A7-EE6A5A3A9D88}"/>
          </ac:spMkLst>
        </pc:spChg>
        <pc:spChg chg="mod">
          <ac:chgData name="Peck, Haley" userId="be932684-1e2a-40cc-86c1-83b3d3b534b1" providerId="ADAL" clId="{24CE8886-032E-4DC2-A744-97E0C652B01E}" dt="2022-08-09T19:27:47.254" v="7627" actId="20577"/>
          <ac:spMkLst>
            <pc:docMk/>
            <pc:sldMk cId="780708052" sldId="492"/>
            <ac:spMk id="9" creationId="{1539A88E-97CA-4832-99AA-0B8A1B6595B8}"/>
          </ac:spMkLst>
        </pc:spChg>
        <pc:picChg chg="add mod">
          <ac:chgData name="Peck, Haley" userId="be932684-1e2a-40cc-86c1-83b3d3b534b1" providerId="ADAL" clId="{24CE8886-032E-4DC2-A744-97E0C652B01E}" dt="2022-08-09T19:07:40.345" v="7348" actId="14100"/>
          <ac:picMkLst>
            <pc:docMk/>
            <pc:sldMk cId="780708052" sldId="492"/>
            <ac:picMk id="5" creationId="{CF26D2B7-5B31-4F0A-8D21-CE9C7E656586}"/>
          </ac:picMkLst>
        </pc:picChg>
      </pc:sldChg>
      <pc:sldChg chg="addSp modSp new mod">
        <pc:chgData name="Peck, Haley" userId="be932684-1e2a-40cc-86c1-83b3d3b534b1" providerId="ADAL" clId="{24CE8886-032E-4DC2-A744-97E0C652B01E}" dt="2022-08-09T19:06:44.638" v="7232" actId="1076"/>
        <pc:sldMkLst>
          <pc:docMk/>
          <pc:sldMk cId="2804095468" sldId="493"/>
        </pc:sldMkLst>
        <pc:spChg chg="mod">
          <ac:chgData name="Peck, Haley" userId="be932684-1e2a-40cc-86c1-83b3d3b534b1" providerId="ADAL" clId="{24CE8886-032E-4DC2-A744-97E0C652B01E}" dt="2022-08-09T14:43:23.063" v="4688" actId="20577"/>
          <ac:spMkLst>
            <pc:docMk/>
            <pc:sldMk cId="2804095468" sldId="493"/>
            <ac:spMk id="2" creationId="{ACF8F977-490D-4CF0-B8BE-54B43E4CCABA}"/>
          </ac:spMkLst>
        </pc:spChg>
        <pc:spChg chg="mod">
          <ac:chgData name="Peck, Haley" userId="be932684-1e2a-40cc-86c1-83b3d3b534b1" providerId="ADAL" clId="{24CE8886-032E-4DC2-A744-97E0C652B01E}" dt="2022-08-09T18:51:35.787" v="6345" actId="20577"/>
          <ac:spMkLst>
            <pc:docMk/>
            <pc:sldMk cId="2804095468" sldId="493"/>
            <ac:spMk id="3" creationId="{0DEAE0F1-7ED5-49D0-A99C-F46582058C3E}"/>
          </ac:spMkLst>
        </pc:spChg>
        <pc:spChg chg="add mod">
          <ac:chgData name="Peck, Haley" userId="be932684-1e2a-40cc-86c1-83b3d3b534b1" providerId="ADAL" clId="{24CE8886-032E-4DC2-A744-97E0C652B01E}" dt="2022-08-09T19:06:44.638" v="7232" actId="1076"/>
          <ac:spMkLst>
            <pc:docMk/>
            <pc:sldMk cId="2804095468" sldId="493"/>
            <ac:spMk id="7" creationId="{ED5FD4BB-BF8D-497B-BD11-FD4C921A229F}"/>
          </ac:spMkLst>
        </pc:spChg>
        <pc:picChg chg="add mod">
          <ac:chgData name="Peck, Haley" userId="be932684-1e2a-40cc-86c1-83b3d3b534b1" providerId="ADAL" clId="{24CE8886-032E-4DC2-A744-97E0C652B01E}" dt="2022-08-09T19:06:26.901" v="7229" actId="1076"/>
          <ac:picMkLst>
            <pc:docMk/>
            <pc:sldMk cId="2804095468" sldId="493"/>
            <ac:picMk id="6" creationId="{A4776AA7-14C3-43EE-9B4D-B55A0134D15B}"/>
          </ac:picMkLst>
        </pc:picChg>
      </pc:sldChg>
      <pc:sldChg chg="modSp new mod ord">
        <pc:chgData name="Peck, Haley" userId="be932684-1e2a-40cc-86c1-83b3d3b534b1" providerId="ADAL" clId="{24CE8886-032E-4DC2-A744-97E0C652B01E}" dt="2022-08-09T19:27:26.581" v="7625" actId="20577"/>
        <pc:sldMkLst>
          <pc:docMk/>
          <pc:sldMk cId="2394143695" sldId="494"/>
        </pc:sldMkLst>
        <pc:spChg chg="mod">
          <ac:chgData name="Peck, Haley" userId="be932684-1e2a-40cc-86c1-83b3d3b534b1" providerId="ADAL" clId="{24CE8886-032E-4DC2-A744-97E0C652B01E}" dt="2022-08-08T17:31:01.809" v="1900" actId="20577"/>
          <ac:spMkLst>
            <pc:docMk/>
            <pc:sldMk cId="2394143695" sldId="494"/>
            <ac:spMk id="2" creationId="{DBC77D19-F4B1-4E1B-A26B-CAF87DA6C1B9}"/>
          </ac:spMkLst>
        </pc:spChg>
        <pc:spChg chg="mod">
          <ac:chgData name="Peck, Haley" userId="be932684-1e2a-40cc-86c1-83b3d3b534b1" providerId="ADAL" clId="{24CE8886-032E-4DC2-A744-97E0C652B01E}" dt="2022-08-09T19:27:26.581" v="7625" actId="20577"/>
          <ac:spMkLst>
            <pc:docMk/>
            <pc:sldMk cId="2394143695" sldId="494"/>
            <ac:spMk id="3" creationId="{1CBF11C2-C9FF-4419-BA44-D5B47A35B7C0}"/>
          </ac:spMkLst>
        </pc:spChg>
      </pc:sldChg>
      <pc:sldChg chg="modSp new mod ord">
        <pc:chgData name="Peck, Haley" userId="be932684-1e2a-40cc-86c1-83b3d3b534b1" providerId="ADAL" clId="{24CE8886-032E-4DC2-A744-97E0C652B01E}" dt="2022-08-09T19:27:34.862" v="7626" actId="20577"/>
        <pc:sldMkLst>
          <pc:docMk/>
          <pc:sldMk cId="3099493787" sldId="495"/>
        </pc:sldMkLst>
        <pc:spChg chg="mod">
          <ac:chgData name="Peck, Haley" userId="be932684-1e2a-40cc-86c1-83b3d3b534b1" providerId="ADAL" clId="{24CE8886-032E-4DC2-A744-97E0C652B01E}" dt="2022-08-08T17:43:38.747" v="3221" actId="20577"/>
          <ac:spMkLst>
            <pc:docMk/>
            <pc:sldMk cId="3099493787" sldId="495"/>
            <ac:spMk id="2" creationId="{60F9CE48-A8AC-4233-9A44-01DE67A344F0}"/>
          </ac:spMkLst>
        </pc:spChg>
        <pc:spChg chg="mod">
          <ac:chgData name="Peck, Haley" userId="be932684-1e2a-40cc-86c1-83b3d3b534b1" providerId="ADAL" clId="{24CE8886-032E-4DC2-A744-97E0C652B01E}" dt="2022-08-09T19:27:34.862" v="7626" actId="20577"/>
          <ac:spMkLst>
            <pc:docMk/>
            <pc:sldMk cId="3099493787" sldId="495"/>
            <ac:spMk id="3" creationId="{6FDC6AB2-A4AE-44DE-A9DE-12F3D787BADE}"/>
          </ac:spMkLst>
        </pc:spChg>
      </pc:sldChg>
      <pc:sldChg chg="addSp delSp modSp new mod">
        <pc:chgData name="Peck, Haley" userId="be932684-1e2a-40cc-86c1-83b3d3b534b1" providerId="ADAL" clId="{24CE8886-032E-4DC2-A744-97E0C652B01E}" dt="2022-08-09T14:43:37.714" v="4710" actId="20577"/>
        <pc:sldMkLst>
          <pc:docMk/>
          <pc:sldMk cId="3745666389" sldId="496"/>
        </pc:sldMkLst>
        <pc:spChg chg="mod">
          <ac:chgData name="Peck, Haley" userId="be932684-1e2a-40cc-86c1-83b3d3b534b1" providerId="ADAL" clId="{24CE8886-032E-4DC2-A744-97E0C652B01E}" dt="2022-08-09T14:43:37.714" v="4710" actId="20577"/>
          <ac:spMkLst>
            <pc:docMk/>
            <pc:sldMk cId="3745666389" sldId="496"/>
            <ac:spMk id="2" creationId="{87BAEA45-C785-4EF3-90B4-50292D5375FB}"/>
          </ac:spMkLst>
        </pc:spChg>
        <pc:spChg chg="del">
          <ac:chgData name="Peck, Haley" userId="be932684-1e2a-40cc-86c1-83b3d3b534b1" providerId="ADAL" clId="{24CE8886-032E-4DC2-A744-97E0C652B01E}" dt="2022-08-09T14:24:31.018" v="3913" actId="22"/>
          <ac:spMkLst>
            <pc:docMk/>
            <pc:sldMk cId="3745666389" sldId="496"/>
            <ac:spMk id="3" creationId="{8C520D22-C8F3-4661-8A5D-0A5F015F0119}"/>
          </ac:spMkLst>
        </pc:spChg>
        <pc:spChg chg="add del mod">
          <ac:chgData name="Peck, Haley" userId="be932684-1e2a-40cc-86c1-83b3d3b534b1" providerId="ADAL" clId="{24CE8886-032E-4DC2-A744-97E0C652B01E}" dt="2022-08-09T14:24:51.483" v="3955" actId="478"/>
          <ac:spMkLst>
            <pc:docMk/>
            <pc:sldMk cId="3745666389" sldId="496"/>
            <ac:spMk id="7" creationId="{DCE0927F-8CD1-4C38-AD5B-99B948F80BDD}"/>
          </ac:spMkLst>
        </pc:spChg>
        <pc:picChg chg="add del mod ord">
          <ac:chgData name="Peck, Haley" userId="be932684-1e2a-40cc-86c1-83b3d3b534b1" providerId="ADAL" clId="{24CE8886-032E-4DC2-A744-97E0C652B01E}" dt="2022-08-09T14:24:33.664" v="3915" actId="478"/>
          <ac:picMkLst>
            <pc:docMk/>
            <pc:sldMk cId="3745666389" sldId="496"/>
            <ac:picMk id="6" creationId="{8CD87407-2076-4C70-AE62-F24B2E9F2955}"/>
          </ac:picMkLst>
        </pc:picChg>
        <pc:picChg chg="add mod">
          <ac:chgData name="Peck, Haley" userId="be932684-1e2a-40cc-86c1-83b3d3b534b1" providerId="ADAL" clId="{24CE8886-032E-4DC2-A744-97E0C652B01E}" dt="2022-08-09T14:27:55.019" v="3967" actId="1076"/>
          <ac:picMkLst>
            <pc:docMk/>
            <pc:sldMk cId="3745666389" sldId="496"/>
            <ac:picMk id="9" creationId="{603A850A-D4CE-41F8-A582-7247AB242357}"/>
          </ac:picMkLst>
        </pc:picChg>
      </pc:sldChg>
      <pc:sldChg chg="modSp new mod">
        <pc:chgData name="Peck, Haley" userId="be932684-1e2a-40cc-86c1-83b3d3b534b1" providerId="ADAL" clId="{24CE8886-032E-4DC2-A744-97E0C652B01E}" dt="2022-08-09T19:26:44.685" v="7623" actId="20577"/>
        <pc:sldMkLst>
          <pc:docMk/>
          <pc:sldMk cId="3227806022" sldId="497"/>
        </pc:sldMkLst>
        <pc:spChg chg="mod">
          <ac:chgData name="Peck, Haley" userId="be932684-1e2a-40cc-86c1-83b3d3b534b1" providerId="ADAL" clId="{24CE8886-032E-4DC2-A744-97E0C652B01E}" dt="2022-08-09T14:32:20.278" v="4012" actId="20577"/>
          <ac:spMkLst>
            <pc:docMk/>
            <pc:sldMk cId="3227806022" sldId="497"/>
            <ac:spMk id="2" creationId="{ED56F0B5-A760-4FE4-8612-FC843B7E8E62}"/>
          </ac:spMkLst>
        </pc:spChg>
        <pc:spChg chg="mod">
          <ac:chgData name="Peck, Haley" userId="be932684-1e2a-40cc-86c1-83b3d3b534b1" providerId="ADAL" clId="{24CE8886-032E-4DC2-A744-97E0C652B01E}" dt="2022-08-09T19:26:44.685" v="7623" actId="20577"/>
          <ac:spMkLst>
            <pc:docMk/>
            <pc:sldMk cId="3227806022" sldId="497"/>
            <ac:spMk id="3" creationId="{2ACF4BB2-1DC1-461E-8102-648DC005FC8F}"/>
          </ac:spMkLst>
        </pc:spChg>
      </pc:sldChg>
      <pc:sldChg chg="addSp modSp new mod">
        <pc:chgData name="Peck, Haley" userId="be932684-1e2a-40cc-86c1-83b3d3b534b1" providerId="ADAL" clId="{24CE8886-032E-4DC2-A744-97E0C652B01E}" dt="2022-08-09T19:07:52.071" v="7350" actId="313"/>
        <pc:sldMkLst>
          <pc:docMk/>
          <pc:sldMk cId="3736494349" sldId="498"/>
        </pc:sldMkLst>
        <pc:spChg chg="mod">
          <ac:chgData name="Peck, Haley" userId="be932684-1e2a-40cc-86c1-83b3d3b534b1" providerId="ADAL" clId="{24CE8886-032E-4DC2-A744-97E0C652B01E}" dt="2022-08-09T14:46:23.467" v="4798" actId="20577"/>
          <ac:spMkLst>
            <pc:docMk/>
            <pc:sldMk cId="3736494349" sldId="498"/>
            <ac:spMk id="2" creationId="{71FBD90D-986C-4731-823E-7ED4BC4BFF27}"/>
          </ac:spMkLst>
        </pc:spChg>
        <pc:spChg chg="mod">
          <ac:chgData name="Peck, Haley" userId="be932684-1e2a-40cc-86c1-83b3d3b534b1" providerId="ADAL" clId="{24CE8886-032E-4DC2-A744-97E0C652B01E}" dt="2022-08-09T19:07:52.071" v="7350" actId="313"/>
          <ac:spMkLst>
            <pc:docMk/>
            <pc:sldMk cId="3736494349" sldId="498"/>
            <ac:spMk id="3" creationId="{CB638B4C-BF04-4536-BED9-7CAAA952C5A3}"/>
          </ac:spMkLst>
        </pc:spChg>
        <pc:spChg chg="add mod">
          <ac:chgData name="Peck, Haley" userId="be932684-1e2a-40cc-86c1-83b3d3b534b1" providerId="ADAL" clId="{24CE8886-032E-4DC2-A744-97E0C652B01E}" dt="2022-08-09T18:53:19.166" v="6414" actId="1076"/>
          <ac:spMkLst>
            <pc:docMk/>
            <pc:sldMk cId="3736494349" sldId="498"/>
            <ac:spMk id="7" creationId="{BF6FD4F6-F2B3-4DC3-9388-008B56D21A8A}"/>
          </ac:spMkLst>
        </pc:spChg>
        <pc:spChg chg="add mod">
          <ac:chgData name="Peck, Haley" userId="be932684-1e2a-40cc-86c1-83b3d3b534b1" providerId="ADAL" clId="{24CE8886-032E-4DC2-A744-97E0C652B01E}" dt="2022-08-09T18:53:39.531" v="6417" actId="1076"/>
          <ac:spMkLst>
            <pc:docMk/>
            <pc:sldMk cId="3736494349" sldId="498"/>
            <ac:spMk id="8" creationId="{F6AB5833-829D-40BD-8002-533D58DCF34D}"/>
          </ac:spMkLst>
        </pc:spChg>
        <pc:picChg chg="add mod ord">
          <ac:chgData name="Peck, Haley" userId="be932684-1e2a-40cc-86c1-83b3d3b534b1" providerId="ADAL" clId="{24CE8886-032E-4DC2-A744-97E0C652B01E}" dt="2022-08-09T18:53:33.308" v="6416" actId="1076"/>
          <ac:picMkLst>
            <pc:docMk/>
            <pc:sldMk cId="3736494349" sldId="498"/>
            <ac:picMk id="6" creationId="{9216F7BF-EF10-4C4B-B76D-C59F419C6FCC}"/>
          </ac:picMkLst>
        </pc:picChg>
      </pc:sldChg>
      <pc:sldChg chg="modSp new mod">
        <pc:chgData name="Peck, Haley" userId="be932684-1e2a-40cc-86c1-83b3d3b534b1" providerId="ADAL" clId="{24CE8886-032E-4DC2-A744-97E0C652B01E}" dt="2022-08-09T18:56:48.159" v="6466" actId="20577"/>
        <pc:sldMkLst>
          <pc:docMk/>
          <pc:sldMk cId="2813996766" sldId="499"/>
        </pc:sldMkLst>
        <pc:spChg chg="mod">
          <ac:chgData name="Peck, Haley" userId="be932684-1e2a-40cc-86c1-83b3d3b534b1" providerId="ADAL" clId="{24CE8886-032E-4DC2-A744-97E0C652B01E}" dt="2022-08-09T18:56:48.159" v="6466" actId="20577"/>
          <ac:spMkLst>
            <pc:docMk/>
            <pc:sldMk cId="2813996766" sldId="499"/>
            <ac:spMk id="2" creationId="{1D6DE954-D89D-403B-8B08-E01E0022D953}"/>
          </ac:spMkLst>
        </pc:spChg>
        <pc:spChg chg="mod">
          <ac:chgData name="Peck, Haley" userId="be932684-1e2a-40cc-86c1-83b3d3b534b1" providerId="ADAL" clId="{24CE8886-032E-4DC2-A744-97E0C652B01E}" dt="2022-08-09T14:52:15.725" v="5308" actId="20577"/>
          <ac:spMkLst>
            <pc:docMk/>
            <pc:sldMk cId="2813996766" sldId="499"/>
            <ac:spMk id="3" creationId="{F7D96B61-FA8C-4153-8733-C98161E8B0BD}"/>
          </ac:spMkLst>
        </pc:spChg>
      </pc:sldChg>
      <pc:sldChg chg="modSp new mod">
        <pc:chgData name="Peck, Haley" userId="be932684-1e2a-40cc-86c1-83b3d3b534b1" providerId="ADAL" clId="{24CE8886-032E-4DC2-A744-97E0C652B01E}" dt="2022-08-09T19:10:59.799" v="7516" actId="1076"/>
        <pc:sldMkLst>
          <pc:docMk/>
          <pc:sldMk cId="4014260395" sldId="500"/>
        </pc:sldMkLst>
        <pc:spChg chg="mod">
          <ac:chgData name="Peck, Haley" userId="be932684-1e2a-40cc-86c1-83b3d3b534b1" providerId="ADAL" clId="{24CE8886-032E-4DC2-A744-97E0C652B01E}" dt="2022-08-09T18:57:15.188" v="6467"/>
          <ac:spMkLst>
            <pc:docMk/>
            <pc:sldMk cId="4014260395" sldId="500"/>
            <ac:spMk id="2" creationId="{822BCC22-C8DA-411C-AB9E-ACFE45319BB4}"/>
          </ac:spMkLst>
        </pc:spChg>
        <pc:spChg chg="mod">
          <ac:chgData name="Peck, Haley" userId="be932684-1e2a-40cc-86c1-83b3d3b534b1" providerId="ADAL" clId="{24CE8886-032E-4DC2-A744-97E0C652B01E}" dt="2022-08-09T19:10:59.799" v="7516" actId="1076"/>
          <ac:spMkLst>
            <pc:docMk/>
            <pc:sldMk cId="4014260395" sldId="500"/>
            <ac:spMk id="3" creationId="{12D66FEC-4B0E-4B96-BF1C-8E2C419D7BCF}"/>
          </ac:spMkLst>
        </pc:spChg>
      </pc:sldChg>
    </pc:docChg>
  </pc:docChgLst>
  <pc:docChgLst>
    <pc:chgData name="Peck, Haley" userId="be932684-1e2a-40cc-86c1-83b3d3b534b1" providerId="ADAL" clId="{861DE597-45E1-4432-9117-1397A9A2923D}"/>
    <pc:docChg chg="custSel addSld modSld modSection">
      <pc:chgData name="Peck, Haley" userId="be932684-1e2a-40cc-86c1-83b3d3b534b1" providerId="ADAL" clId="{861DE597-45E1-4432-9117-1397A9A2923D}" dt="2022-08-19T15:18:20.580" v="289" actId="20577"/>
      <pc:docMkLst>
        <pc:docMk/>
      </pc:docMkLst>
      <pc:sldChg chg="modSp mod">
        <pc:chgData name="Peck, Haley" userId="be932684-1e2a-40cc-86c1-83b3d3b534b1" providerId="ADAL" clId="{861DE597-45E1-4432-9117-1397A9A2923D}" dt="2022-08-19T15:18:20.580" v="289" actId="20577"/>
        <pc:sldMkLst>
          <pc:docMk/>
          <pc:sldMk cId="2901844791" sldId="477"/>
        </pc:sldMkLst>
        <pc:spChg chg="mod">
          <ac:chgData name="Peck, Haley" userId="be932684-1e2a-40cc-86c1-83b3d3b534b1" providerId="ADAL" clId="{861DE597-45E1-4432-9117-1397A9A2923D}" dt="2022-08-19T15:18:20.580" v="289" actId="20577"/>
          <ac:spMkLst>
            <pc:docMk/>
            <pc:sldMk cId="2901844791" sldId="477"/>
            <ac:spMk id="5" creationId="{34EC7547-ABEB-4753-A311-FAE4099908E5}"/>
          </ac:spMkLst>
        </pc:spChg>
      </pc:sldChg>
      <pc:sldChg chg="addSp delSp modSp mod">
        <pc:chgData name="Peck, Haley" userId="be932684-1e2a-40cc-86c1-83b3d3b534b1" providerId="ADAL" clId="{861DE597-45E1-4432-9117-1397A9A2923D}" dt="2022-08-17T16:19:09.081" v="158" actId="21"/>
        <pc:sldMkLst>
          <pc:docMk/>
          <pc:sldMk cId="780708052" sldId="492"/>
        </pc:sldMkLst>
        <pc:spChg chg="mod">
          <ac:chgData name="Peck, Haley" userId="be932684-1e2a-40cc-86c1-83b3d3b534b1" providerId="ADAL" clId="{861DE597-45E1-4432-9117-1397A9A2923D}" dt="2022-08-17T16:18:47.751" v="122" actId="313"/>
          <ac:spMkLst>
            <pc:docMk/>
            <pc:sldMk cId="780708052" sldId="492"/>
            <ac:spMk id="9" creationId="{1539A88E-97CA-4832-99AA-0B8A1B6595B8}"/>
          </ac:spMkLst>
        </pc:spChg>
        <pc:picChg chg="del">
          <ac:chgData name="Peck, Haley" userId="be932684-1e2a-40cc-86c1-83b3d3b534b1" providerId="ADAL" clId="{861DE597-45E1-4432-9117-1397A9A2923D}" dt="2022-08-17T16:16:26.261" v="0" actId="478"/>
          <ac:picMkLst>
            <pc:docMk/>
            <pc:sldMk cId="780708052" sldId="492"/>
            <ac:picMk id="5" creationId="{CF26D2B7-5B31-4F0A-8D21-CE9C7E656586}"/>
          </ac:picMkLst>
        </pc:picChg>
        <pc:picChg chg="add del mod">
          <ac:chgData name="Peck, Haley" userId="be932684-1e2a-40cc-86c1-83b3d3b534b1" providerId="ADAL" clId="{861DE597-45E1-4432-9117-1397A9A2923D}" dt="2022-08-17T16:19:09.081" v="158" actId="21"/>
          <ac:picMkLst>
            <pc:docMk/>
            <pc:sldMk cId="780708052" sldId="492"/>
            <ac:picMk id="6" creationId="{2658E7F5-42F1-4759-BCA1-3BD4AF8E9E1B}"/>
          </ac:picMkLst>
        </pc:picChg>
      </pc:sldChg>
      <pc:sldChg chg="addSp delSp modSp new mod">
        <pc:chgData name="Peck, Haley" userId="be932684-1e2a-40cc-86c1-83b3d3b534b1" providerId="ADAL" clId="{861DE597-45E1-4432-9117-1397A9A2923D}" dt="2022-08-17T16:19:56.301" v="166" actId="1076"/>
        <pc:sldMkLst>
          <pc:docMk/>
          <pc:sldMk cId="4177158526" sldId="501"/>
        </pc:sldMkLst>
        <pc:spChg chg="mod">
          <ac:chgData name="Peck, Haley" userId="be932684-1e2a-40cc-86c1-83b3d3b534b1" providerId="ADAL" clId="{861DE597-45E1-4432-9117-1397A9A2923D}" dt="2022-08-17T16:19:03.921" v="156" actId="20577"/>
          <ac:spMkLst>
            <pc:docMk/>
            <pc:sldMk cId="4177158526" sldId="501"/>
            <ac:spMk id="2" creationId="{25C14FF8-7546-4C19-BF1B-B9BA282B17B4}"/>
          </ac:spMkLst>
        </pc:spChg>
        <pc:spChg chg="del">
          <ac:chgData name="Peck, Haley" userId="be932684-1e2a-40cc-86c1-83b3d3b534b1" providerId="ADAL" clId="{861DE597-45E1-4432-9117-1397A9A2923D}" dt="2022-08-17T16:19:06.123" v="157" actId="478"/>
          <ac:spMkLst>
            <pc:docMk/>
            <pc:sldMk cId="4177158526" sldId="501"/>
            <ac:spMk id="3" creationId="{CEACAA6D-2F76-4264-AECB-F9191F76553A}"/>
          </ac:spMkLst>
        </pc:spChg>
        <pc:picChg chg="add mod">
          <ac:chgData name="Peck, Haley" userId="be932684-1e2a-40cc-86c1-83b3d3b534b1" providerId="ADAL" clId="{861DE597-45E1-4432-9117-1397A9A2923D}" dt="2022-08-17T16:19:16.294" v="162" actId="1076"/>
          <ac:picMkLst>
            <pc:docMk/>
            <pc:sldMk cId="4177158526" sldId="501"/>
            <ac:picMk id="5" creationId="{5AA79939-2EA2-4A31-90B8-EC613B619EC6}"/>
          </ac:picMkLst>
        </pc:picChg>
        <pc:picChg chg="add mod">
          <ac:chgData name="Peck, Haley" userId="be932684-1e2a-40cc-86c1-83b3d3b534b1" providerId="ADAL" clId="{861DE597-45E1-4432-9117-1397A9A2923D}" dt="2022-08-17T16:19:56.301" v="166" actId="1076"/>
          <ac:picMkLst>
            <pc:docMk/>
            <pc:sldMk cId="4177158526" sldId="501"/>
            <ac:picMk id="7" creationId="{3F07026F-3872-4FD0-B25A-F8DB65FAAE72}"/>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43343" cy="467071"/>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sz="quarter" idx="1"/>
          </p:nvPr>
        </p:nvSpPr>
        <p:spPr>
          <a:xfrm>
            <a:off x="3978134" y="0"/>
            <a:ext cx="3043343" cy="467071"/>
          </a:xfrm>
          <a:prstGeom prst="rect">
            <a:avLst/>
          </a:prstGeom>
        </p:spPr>
        <p:txBody>
          <a:bodyPr vert="horz" lIns="93315" tIns="46658" rIns="93315" bIns="46658" rtlCol="0"/>
          <a:lstStyle>
            <a:lvl1pPr algn="r">
              <a:defRPr sz="1200"/>
            </a:lvl1pPr>
          </a:lstStyle>
          <a:p>
            <a:fld id="{CBA1C0CF-3FEA-4F5C-8A55-B1219CBFA248}" type="datetimeFigureOut">
              <a:rPr lang="en-US" smtClean="0"/>
              <a:t>8/19/2022</a:t>
            </a:fld>
            <a:endParaRPr lang="en-US" dirty="0"/>
          </a:p>
        </p:txBody>
      </p:sp>
      <p:sp>
        <p:nvSpPr>
          <p:cNvPr id="4" name="Footer Placeholder 3"/>
          <p:cNvSpPr>
            <a:spLocks noGrp="1"/>
          </p:cNvSpPr>
          <p:nvPr>
            <p:ph type="ftr" sz="quarter" idx="2"/>
          </p:nvPr>
        </p:nvSpPr>
        <p:spPr>
          <a:xfrm>
            <a:off x="2" y="8842030"/>
            <a:ext cx="3043343" cy="467070"/>
          </a:xfrm>
          <a:prstGeom prst="rect">
            <a:avLst/>
          </a:prstGeom>
        </p:spPr>
        <p:txBody>
          <a:bodyPr vert="horz" lIns="93315" tIns="46658" rIns="93315" bIns="4665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4" y="8842030"/>
            <a:ext cx="3043343" cy="467070"/>
          </a:xfrm>
          <a:prstGeom prst="rect">
            <a:avLst/>
          </a:prstGeom>
        </p:spPr>
        <p:txBody>
          <a:bodyPr vert="horz" lIns="93315" tIns="46658" rIns="93315" bIns="46658" rtlCol="0" anchor="b"/>
          <a:lstStyle>
            <a:lvl1pPr algn="r">
              <a:defRPr sz="1200"/>
            </a:lvl1pPr>
          </a:lstStyle>
          <a:p>
            <a:fld id="{32670194-5E20-472F-AF8E-38141BC78BED}" type="slidenum">
              <a:rPr lang="en-US" smtClean="0"/>
              <a:t>‹#›</a:t>
            </a:fld>
            <a:endParaRPr lang="en-US" dirty="0"/>
          </a:p>
        </p:txBody>
      </p:sp>
    </p:spTree>
    <p:extLst>
      <p:ext uri="{BB962C8B-B14F-4D97-AF65-F5344CB8AC3E}">
        <p14:creationId xmlns:p14="http://schemas.microsoft.com/office/powerpoint/2010/main" val="3771167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43343" cy="467071"/>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idx="1"/>
          </p:nvPr>
        </p:nvSpPr>
        <p:spPr>
          <a:xfrm>
            <a:off x="3978134" y="0"/>
            <a:ext cx="3043343" cy="467071"/>
          </a:xfrm>
          <a:prstGeom prst="rect">
            <a:avLst/>
          </a:prstGeom>
        </p:spPr>
        <p:txBody>
          <a:bodyPr vert="horz" lIns="93315" tIns="46658" rIns="93315" bIns="46658" rtlCol="0"/>
          <a:lstStyle>
            <a:lvl1pPr algn="r">
              <a:defRPr sz="1200"/>
            </a:lvl1pPr>
          </a:lstStyle>
          <a:p>
            <a:fld id="{B9901F0B-EEEF-46E3-A633-C02513EB71E2}" type="datetimeFigureOut">
              <a:rPr lang="en-US" smtClean="0"/>
              <a:pPr/>
              <a:t>8/18/2022</a:t>
            </a:fld>
            <a:endParaRPr lang="en-US" dirty="0"/>
          </a:p>
        </p:txBody>
      </p:sp>
      <p:sp>
        <p:nvSpPr>
          <p:cNvPr id="4" name="Slide Image Placeholder 3"/>
          <p:cNvSpPr>
            <a:spLocks noGrp="1" noRot="1" noChangeAspect="1"/>
          </p:cNvSpPr>
          <p:nvPr>
            <p:ph type="sldImg" idx="2"/>
          </p:nvPr>
        </p:nvSpPr>
        <p:spPr>
          <a:xfrm>
            <a:off x="719138" y="1163638"/>
            <a:ext cx="5586412" cy="3141662"/>
          </a:xfrm>
          <a:prstGeom prst="rect">
            <a:avLst/>
          </a:prstGeom>
          <a:noFill/>
          <a:ln w="12700">
            <a:solidFill>
              <a:prstClr val="black"/>
            </a:solidFill>
          </a:ln>
        </p:spPr>
        <p:txBody>
          <a:bodyPr vert="horz" lIns="93315" tIns="46658" rIns="93315" bIns="46658" rtlCol="0" anchor="ctr"/>
          <a:lstStyle/>
          <a:p>
            <a:endParaRPr lang="en-US" dirty="0"/>
          </a:p>
        </p:txBody>
      </p:sp>
      <p:sp>
        <p:nvSpPr>
          <p:cNvPr id="5" name="Notes Placeholder 4"/>
          <p:cNvSpPr>
            <a:spLocks noGrp="1"/>
          </p:cNvSpPr>
          <p:nvPr>
            <p:ph type="body" sz="quarter" idx="3"/>
          </p:nvPr>
        </p:nvSpPr>
        <p:spPr>
          <a:xfrm>
            <a:off x="702311" y="4480005"/>
            <a:ext cx="5618480" cy="3665459"/>
          </a:xfrm>
          <a:prstGeom prst="rect">
            <a:avLst/>
          </a:prstGeom>
        </p:spPr>
        <p:txBody>
          <a:bodyPr vert="horz" lIns="93315" tIns="46658" rIns="93315" bIns="4665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842030"/>
            <a:ext cx="3043343" cy="467070"/>
          </a:xfrm>
          <a:prstGeom prst="rect">
            <a:avLst/>
          </a:prstGeom>
        </p:spPr>
        <p:txBody>
          <a:bodyPr vert="horz" lIns="93315" tIns="46658" rIns="93315" bIns="4665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4" y="8842030"/>
            <a:ext cx="3043343" cy="467070"/>
          </a:xfrm>
          <a:prstGeom prst="rect">
            <a:avLst/>
          </a:prstGeom>
        </p:spPr>
        <p:txBody>
          <a:bodyPr vert="horz" lIns="93315" tIns="46658" rIns="93315" bIns="46658" rtlCol="0" anchor="b"/>
          <a:lstStyle>
            <a:lvl1pPr algn="r">
              <a:defRPr sz="1200"/>
            </a:lvl1pPr>
          </a:lstStyle>
          <a:p>
            <a:fld id="{CCDF15FA-791D-4832-8582-C5CD05ECF13B}" type="slidenum">
              <a:rPr lang="en-US" smtClean="0"/>
              <a:pPr/>
              <a:t>‹#›</a:t>
            </a:fld>
            <a:endParaRPr lang="en-US" dirty="0"/>
          </a:p>
        </p:txBody>
      </p:sp>
    </p:spTree>
    <p:extLst>
      <p:ext uri="{BB962C8B-B14F-4D97-AF65-F5344CB8AC3E}">
        <p14:creationId xmlns:p14="http://schemas.microsoft.com/office/powerpoint/2010/main" val="3868153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DF15FA-791D-4832-8582-C5CD05ECF13B}" type="slidenum">
              <a:rPr lang="en-US" smtClean="0"/>
              <a:pPr/>
              <a:t>1</a:t>
            </a:fld>
            <a:endParaRPr lang="en-US" dirty="0"/>
          </a:p>
        </p:txBody>
      </p:sp>
    </p:spTree>
    <p:extLst>
      <p:ext uri="{BB962C8B-B14F-4D97-AF65-F5344CB8AC3E}">
        <p14:creationId xmlns:p14="http://schemas.microsoft.com/office/powerpoint/2010/main" val="3355327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endParaRPr lang="en-US" sz="11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CCDF15FA-791D-4832-8582-C5CD05ECF13B}" type="slidenum">
              <a:rPr lang="en-US" smtClean="0"/>
              <a:pPr/>
              <a:t>2</a:t>
            </a:fld>
            <a:endParaRPr lang="en-US" dirty="0"/>
          </a:p>
        </p:txBody>
      </p:sp>
    </p:spTree>
    <p:extLst>
      <p:ext uri="{BB962C8B-B14F-4D97-AF65-F5344CB8AC3E}">
        <p14:creationId xmlns:p14="http://schemas.microsoft.com/office/powerpoint/2010/main" val="1251337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DF15FA-791D-4832-8582-C5CD05ECF13B}" type="slidenum">
              <a:rPr lang="en-US" smtClean="0"/>
              <a:pPr/>
              <a:t>3</a:t>
            </a:fld>
            <a:endParaRPr lang="en-US" dirty="0"/>
          </a:p>
        </p:txBody>
      </p:sp>
    </p:spTree>
    <p:extLst>
      <p:ext uri="{BB962C8B-B14F-4D97-AF65-F5344CB8AC3E}">
        <p14:creationId xmlns:p14="http://schemas.microsoft.com/office/powerpoint/2010/main" val="2592338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05301"/>
            <a:ext cx="7021477" cy="5003800"/>
          </a:xfrm>
        </p:spPr>
        <p:txBody>
          <a:bodyPr/>
          <a:lstStyle/>
          <a:p>
            <a:endParaRPr lang="en-US" dirty="0"/>
          </a:p>
        </p:txBody>
      </p:sp>
      <p:sp>
        <p:nvSpPr>
          <p:cNvPr id="4" name="Slide Number Placeholder 3"/>
          <p:cNvSpPr>
            <a:spLocks noGrp="1"/>
          </p:cNvSpPr>
          <p:nvPr>
            <p:ph type="sldNum" sz="quarter" idx="5"/>
          </p:nvPr>
        </p:nvSpPr>
        <p:spPr/>
        <p:txBody>
          <a:bodyPr/>
          <a:lstStyle/>
          <a:p>
            <a:fld id="{CCDF15FA-791D-4832-8582-C5CD05ECF13B}" type="slidenum">
              <a:rPr lang="en-US" smtClean="0"/>
              <a:pPr/>
              <a:t>7</a:t>
            </a:fld>
            <a:endParaRPr lang="en-US" dirty="0"/>
          </a:p>
        </p:txBody>
      </p:sp>
    </p:spTree>
    <p:extLst>
      <p:ext uri="{BB962C8B-B14F-4D97-AF65-F5344CB8AC3E}">
        <p14:creationId xmlns:p14="http://schemas.microsoft.com/office/powerpoint/2010/main" val="576044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Maiden name?? </a:t>
            </a:r>
          </a:p>
        </p:txBody>
      </p:sp>
      <p:sp>
        <p:nvSpPr>
          <p:cNvPr id="4" name="Slide Number Placeholder 3"/>
          <p:cNvSpPr>
            <a:spLocks noGrp="1"/>
          </p:cNvSpPr>
          <p:nvPr>
            <p:ph type="sldNum" sz="quarter" idx="5"/>
          </p:nvPr>
        </p:nvSpPr>
        <p:spPr/>
        <p:txBody>
          <a:bodyPr/>
          <a:lstStyle/>
          <a:p>
            <a:fld id="{CCDF15FA-791D-4832-8582-C5CD05ECF13B}" type="slidenum">
              <a:rPr lang="en-US" smtClean="0"/>
              <a:pPr/>
              <a:t>9</a:t>
            </a:fld>
            <a:endParaRPr lang="en-US" dirty="0"/>
          </a:p>
        </p:txBody>
      </p:sp>
    </p:spTree>
    <p:extLst>
      <p:ext uri="{BB962C8B-B14F-4D97-AF65-F5344CB8AC3E}">
        <p14:creationId xmlns:p14="http://schemas.microsoft.com/office/powerpoint/2010/main" val="835278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DF15FA-791D-4832-8582-C5CD05ECF13B}" type="slidenum">
              <a:rPr lang="en-US" smtClean="0"/>
              <a:pPr/>
              <a:t>13</a:t>
            </a:fld>
            <a:endParaRPr lang="en-US" dirty="0"/>
          </a:p>
        </p:txBody>
      </p:sp>
    </p:spTree>
    <p:extLst>
      <p:ext uri="{BB962C8B-B14F-4D97-AF65-F5344CB8AC3E}">
        <p14:creationId xmlns:p14="http://schemas.microsoft.com/office/powerpoint/2010/main" val="25923383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DF15FA-791D-4832-8582-C5CD05ECF13B}" type="slidenum">
              <a:rPr lang="en-US" smtClean="0"/>
              <a:pPr/>
              <a:t>16</a:t>
            </a:fld>
            <a:endParaRPr lang="en-US" dirty="0"/>
          </a:p>
        </p:txBody>
      </p:sp>
    </p:spTree>
    <p:extLst>
      <p:ext uri="{BB962C8B-B14F-4D97-AF65-F5344CB8AC3E}">
        <p14:creationId xmlns:p14="http://schemas.microsoft.com/office/powerpoint/2010/main" val="3291021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902A632B-035B-426D-B103-5FC8FEBA6956}" type="datetime1">
              <a:rPr lang="en-US" smtClean="0"/>
              <a:pPr/>
              <a:t>8/18/2022</a:t>
            </a:fld>
            <a:endParaRPr lang="en-US" dirty="0"/>
          </a:p>
        </p:txBody>
      </p:sp>
      <p:sp>
        <p:nvSpPr>
          <p:cNvPr id="6" name="Slide Number Placeholder 5"/>
          <p:cNvSpPr>
            <a:spLocks noGrp="1"/>
          </p:cNvSpPr>
          <p:nvPr>
            <p:ph type="sldNum" sz="quarter" idx="12"/>
          </p:nvPr>
        </p:nvSpPr>
        <p:spPr/>
        <p:txBody>
          <a:bodyPr/>
          <a:lstStyle>
            <a:lvl1pPr>
              <a:defRPr/>
            </a:lvl1pPr>
          </a:lstStyle>
          <a:p>
            <a:fld id="{DAEC1EC2-5775-469A-86E7-062263E33F41}" type="slidenum">
              <a:rPr lang="en-US" smtClean="0"/>
              <a:pPr/>
              <a:t>‹#›</a:t>
            </a:fld>
            <a:endParaRPr lang="en-US" dirty="0"/>
          </a:p>
        </p:txBody>
      </p:sp>
    </p:spTree>
    <p:extLst>
      <p:ext uri="{BB962C8B-B14F-4D97-AF65-F5344CB8AC3E}">
        <p14:creationId xmlns:p14="http://schemas.microsoft.com/office/powerpoint/2010/main" val="2029294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64DF8345-2C60-4EF5-A429-BB5013E86D54}" type="datetime1">
              <a:rPr lang="en-US" smtClean="0"/>
              <a:pPr/>
              <a:t>8/18/2022</a:t>
            </a:fld>
            <a:endParaRPr lang="en-US" dirty="0"/>
          </a:p>
        </p:txBody>
      </p:sp>
      <p:sp>
        <p:nvSpPr>
          <p:cNvPr id="5" name="Footer Placeholder 4"/>
          <p:cNvSpPr>
            <a:spLocks noGrp="1"/>
          </p:cNvSpPr>
          <p:nvPr>
            <p:ph type="ftr" sz="quarter" idx="11"/>
          </p:nvPr>
        </p:nvSpPr>
        <p:spPr>
          <a:xfrm>
            <a:off x="4165600" y="6245225"/>
            <a:ext cx="3860800" cy="476250"/>
          </a:xfrm>
          <a:prstGeom prst="rect">
            <a:avLst/>
          </a:prstGeom>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DAEC1EC2-5775-469A-86E7-062263E33F41}" type="slidenum">
              <a:rPr lang="en-US" smtClean="0"/>
              <a:pPr/>
              <a:t>‹#›</a:t>
            </a:fld>
            <a:endParaRPr lang="en-US" dirty="0"/>
          </a:p>
        </p:txBody>
      </p:sp>
    </p:spTree>
    <p:extLst>
      <p:ext uri="{BB962C8B-B14F-4D97-AF65-F5344CB8AC3E}">
        <p14:creationId xmlns:p14="http://schemas.microsoft.com/office/powerpoint/2010/main" val="2116946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2E9F348E-58DC-405F-BEFC-A7FA9528C07F}" type="datetime1">
              <a:rPr lang="en-US" smtClean="0"/>
              <a:pPr/>
              <a:t>8/18/2022</a:t>
            </a:fld>
            <a:endParaRPr lang="en-US" dirty="0"/>
          </a:p>
        </p:txBody>
      </p:sp>
      <p:sp>
        <p:nvSpPr>
          <p:cNvPr id="5" name="Footer Placeholder 4"/>
          <p:cNvSpPr>
            <a:spLocks noGrp="1"/>
          </p:cNvSpPr>
          <p:nvPr>
            <p:ph type="ftr" sz="quarter" idx="11"/>
          </p:nvPr>
        </p:nvSpPr>
        <p:spPr>
          <a:xfrm>
            <a:off x="4165600" y="6245225"/>
            <a:ext cx="3860800" cy="476250"/>
          </a:xfrm>
          <a:prstGeom prst="rect">
            <a:avLst/>
          </a:prstGeom>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DAEC1EC2-5775-469A-86E7-062263E33F41}" type="slidenum">
              <a:rPr lang="en-US" smtClean="0"/>
              <a:pPr/>
              <a:t>‹#›</a:t>
            </a:fld>
            <a:endParaRPr lang="en-US" dirty="0"/>
          </a:p>
        </p:txBody>
      </p:sp>
    </p:spTree>
    <p:extLst>
      <p:ext uri="{BB962C8B-B14F-4D97-AF65-F5344CB8AC3E}">
        <p14:creationId xmlns:p14="http://schemas.microsoft.com/office/powerpoint/2010/main" val="25782155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561BE02-C144-4BEB-A1B8-7BF8B29E6E39}" type="datetime1">
              <a:rPr lang="en-US" smtClean="0"/>
              <a:pPr/>
              <a:t>8/18/2022</a:t>
            </a:fld>
            <a:endParaRPr lang="en-US" dirty="0"/>
          </a:p>
        </p:txBody>
      </p:sp>
      <p:sp>
        <p:nvSpPr>
          <p:cNvPr id="4" name="Footer Placeholder 3"/>
          <p:cNvSpPr>
            <a:spLocks noGrp="1"/>
          </p:cNvSpPr>
          <p:nvPr>
            <p:ph type="ftr" sz="quarter" idx="11"/>
          </p:nvPr>
        </p:nvSpPr>
        <p:spPr>
          <a:xfrm>
            <a:off x="4165600" y="6245225"/>
            <a:ext cx="3860800" cy="476250"/>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DAEC1EC2-5775-469A-86E7-062263E33F41}" type="slidenum">
              <a:rPr lang="en-US" smtClean="0"/>
              <a:pPr/>
              <a:t>‹#›</a:t>
            </a:fld>
            <a:endParaRPr lang="en-US" dirty="0"/>
          </a:p>
        </p:txBody>
      </p:sp>
    </p:spTree>
    <p:extLst>
      <p:ext uri="{BB962C8B-B14F-4D97-AF65-F5344CB8AC3E}">
        <p14:creationId xmlns:p14="http://schemas.microsoft.com/office/powerpoint/2010/main" val="3078208082"/>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0CAEFA-E6A3-4D41-B38B-3A6CD8F8FE1B}" type="datetime1">
              <a:rPr lang="en-US" smtClean="0"/>
              <a:pPr/>
              <a:t>8/18/2022</a:t>
            </a:fld>
            <a:endParaRPr lang="en-US" dirty="0"/>
          </a:p>
        </p:txBody>
      </p:sp>
      <p:sp>
        <p:nvSpPr>
          <p:cNvPr id="5" name="Footer Placeholder 4"/>
          <p:cNvSpPr>
            <a:spLocks noGrp="1"/>
          </p:cNvSpPr>
          <p:nvPr>
            <p:ph type="ftr" sz="quarter" idx="11"/>
          </p:nvPr>
        </p:nvSpPr>
        <p:spPr>
          <a:xfrm>
            <a:off x="1295401" y="5969000"/>
            <a:ext cx="7305900" cy="279400"/>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DAEC1EC2-5775-469A-86E7-062263E33F41}" type="slidenum">
              <a:rPr lang="en-US" smtClean="0"/>
              <a:pPr/>
              <a:t>‹#›</a:t>
            </a:fld>
            <a:endParaRPr lang="en-US" dirty="0"/>
          </a:p>
        </p:txBody>
      </p:sp>
    </p:spTree>
    <p:extLst>
      <p:ext uri="{BB962C8B-B14F-4D97-AF65-F5344CB8AC3E}">
        <p14:creationId xmlns:p14="http://schemas.microsoft.com/office/powerpoint/2010/main" val="3414056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3561BE02-C144-4BEB-A1B8-7BF8B29E6E39}" type="datetime1">
              <a:rPr lang="en-US" smtClean="0"/>
              <a:pPr/>
              <a:t>8/18/2022</a:t>
            </a:fld>
            <a:endParaRPr lang="en-US" dirty="0"/>
          </a:p>
        </p:txBody>
      </p:sp>
      <p:sp>
        <p:nvSpPr>
          <p:cNvPr id="6" name="Slide Number Placeholder 5"/>
          <p:cNvSpPr>
            <a:spLocks noGrp="1"/>
          </p:cNvSpPr>
          <p:nvPr>
            <p:ph type="sldNum" sz="quarter" idx="12"/>
          </p:nvPr>
        </p:nvSpPr>
        <p:spPr/>
        <p:txBody>
          <a:bodyPr/>
          <a:lstStyle>
            <a:lvl1pPr>
              <a:defRPr/>
            </a:lvl1pPr>
          </a:lstStyle>
          <a:p>
            <a:fld id="{DAEC1EC2-5775-469A-86E7-062263E33F41}" type="slidenum">
              <a:rPr lang="en-US" smtClean="0"/>
              <a:pPr/>
              <a:t>‹#›</a:t>
            </a:fld>
            <a:endParaRPr lang="en-US" dirty="0"/>
          </a:p>
        </p:txBody>
      </p:sp>
      <p:pic>
        <p:nvPicPr>
          <p:cNvPr id="7" name="Picture 15" descr="red 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457200"/>
            <a:ext cx="10972800" cy="64928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4" descr="D&amp;A-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201" y="6172200"/>
            <a:ext cx="3012017" cy="552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7723562"/>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E83EE88C-3772-4157-9FEE-BB1564E0A75E}" type="datetime1">
              <a:rPr lang="en-US" smtClean="0"/>
              <a:pPr/>
              <a:t>8/18/2022</a:t>
            </a:fld>
            <a:endParaRPr lang="en-US" dirty="0"/>
          </a:p>
        </p:txBody>
      </p:sp>
      <p:sp>
        <p:nvSpPr>
          <p:cNvPr id="5" name="Footer Placeholder 4"/>
          <p:cNvSpPr>
            <a:spLocks noGrp="1"/>
          </p:cNvSpPr>
          <p:nvPr>
            <p:ph type="ftr" sz="quarter" idx="11"/>
          </p:nvPr>
        </p:nvSpPr>
        <p:spPr>
          <a:xfrm>
            <a:off x="4165600" y="6245225"/>
            <a:ext cx="3860800" cy="476250"/>
          </a:xfrm>
          <a:prstGeom prst="rect">
            <a:avLst/>
          </a:prstGeom>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DAEC1EC2-5775-469A-86E7-062263E33F41}" type="slidenum">
              <a:rPr lang="en-US" smtClean="0"/>
              <a:pPr/>
              <a:t>‹#›</a:t>
            </a:fld>
            <a:endParaRPr lang="en-US" dirty="0"/>
          </a:p>
        </p:txBody>
      </p:sp>
    </p:spTree>
    <p:extLst>
      <p:ext uri="{BB962C8B-B14F-4D97-AF65-F5344CB8AC3E}">
        <p14:creationId xmlns:p14="http://schemas.microsoft.com/office/powerpoint/2010/main" val="2450722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2F8C1591-EA3A-4494-BD57-DC06931EEBD8}" type="datetime1">
              <a:rPr lang="en-US" smtClean="0"/>
              <a:pPr/>
              <a:t>8/18/2022</a:t>
            </a:fld>
            <a:endParaRPr lang="en-US" dirty="0"/>
          </a:p>
        </p:txBody>
      </p:sp>
      <p:sp>
        <p:nvSpPr>
          <p:cNvPr id="6" name="Footer Placeholder 5"/>
          <p:cNvSpPr>
            <a:spLocks noGrp="1"/>
          </p:cNvSpPr>
          <p:nvPr>
            <p:ph type="ftr" sz="quarter" idx="11"/>
          </p:nvPr>
        </p:nvSpPr>
        <p:spPr>
          <a:xfrm>
            <a:off x="4165600" y="6245225"/>
            <a:ext cx="3860800" cy="476250"/>
          </a:xfrm>
          <a:prstGeom prst="rect">
            <a:avLst/>
          </a:prstGeom>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DAEC1EC2-5775-469A-86E7-062263E33F41}" type="slidenum">
              <a:rPr lang="en-US" smtClean="0"/>
              <a:pPr/>
              <a:t>‹#›</a:t>
            </a:fld>
            <a:endParaRPr lang="en-US" dirty="0"/>
          </a:p>
        </p:txBody>
      </p:sp>
    </p:spTree>
    <p:extLst>
      <p:ext uri="{BB962C8B-B14F-4D97-AF65-F5344CB8AC3E}">
        <p14:creationId xmlns:p14="http://schemas.microsoft.com/office/powerpoint/2010/main" val="1579896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F8801D27-92EE-471B-91B8-228A0DA9A63B}" type="datetime1">
              <a:rPr lang="en-US" smtClean="0"/>
              <a:pPr/>
              <a:t>8/18/2022</a:t>
            </a:fld>
            <a:endParaRPr lang="en-US" dirty="0"/>
          </a:p>
        </p:txBody>
      </p:sp>
      <p:sp>
        <p:nvSpPr>
          <p:cNvPr id="8" name="Footer Placeholder 7"/>
          <p:cNvSpPr>
            <a:spLocks noGrp="1"/>
          </p:cNvSpPr>
          <p:nvPr>
            <p:ph type="ftr" sz="quarter" idx="11"/>
          </p:nvPr>
        </p:nvSpPr>
        <p:spPr>
          <a:xfrm>
            <a:off x="4165600" y="6245225"/>
            <a:ext cx="3860800" cy="476250"/>
          </a:xfrm>
          <a:prstGeom prst="rect">
            <a:avLst/>
          </a:prstGeom>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DAEC1EC2-5775-469A-86E7-062263E33F41}" type="slidenum">
              <a:rPr lang="en-US" smtClean="0"/>
              <a:pPr/>
              <a:t>‹#›</a:t>
            </a:fld>
            <a:endParaRPr lang="en-US" dirty="0"/>
          </a:p>
        </p:txBody>
      </p:sp>
    </p:spTree>
    <p:extLst>
      <p:ext uri="{BB962C8B-B14F-4D97-AF65-F5344CB8AC3E}">
        <p14:creationId xmlns:p14="http://schemas.microsoft.com/office/powerpoint/2010/main" val="2257996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E3DD1BF8-25EC-4949-AC45-4ACB4C4FEF12}" type="datetime1">
              <a:rPr lang="en-US" smtClean="0"/>
              <a:pPr/>
              <a:t>8/18/2022</a:t>
            </a:fld>
            <a:endParaRPr lang="en-US" dirty="0"/>
          </a:p>
        </p:txBody>
      </p:sp>
      <p:sp>
        <p:nvSpPr>
          <p:cNvPr id="4" name="Footer Placeholder 3"/>
          <p:cNvSpPr>
            <a:spLocks noGrp="1"/>
          </p:cNvSpPr>
          <p:nvPr>
            <p:ph type="ftr" sz="quarter" idx="11"/>
          </p:nvPr>
        </p:nvSpPr>
        <p:spPr>
          <a:xfrm>
            <a:off x="4165600" y="6245225"/>
            <a:ext cx="3860800" cy="476250"/>
          </a:xfrm>
          <a:prstGeom prst="rect">
            <a:avLst/>
          </a:prstGeom>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DAEC1EC2-5775-469A-86E7-062263E33F41}" type="slidenum">
              <a:rPr lang="en-US" smtClean="0"/>
              <a:pPr/>
              <a:t>‹#›</a:t>
            </a:fld>
            <a:endParaRPr lang="en-US" dirty="0"/>
          </a:p>
        </p:txBody>
      </p:sp>
    </p:spTree>
    <p:extLst>
      <p:ext uri="{BB962C8B-B14F-4D97-AF65-F5344CB8AC3E}">
        <p14:creationId xmlns:p14="http://schemas.microsoft.com/office/powerpoint/2010/main" val="1746079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F4502C45-AAC9-4A74-8589-E44040DE3AC0}" type="datetime1">
              <a:rPr lang="en-US" smtClean="0"/>
              <a:pPr/>
              <a:t>8/18/2022</a:t>
            </a:fld>
            <a:endParaRPr lang="en-US" dirty="0"/>
          </a:p>
        </p:txBody>
      </p:sp>
      <p:sp>
        <p:nvSpPr>
          <p:cNvPr id="3" name="Footer Placeholder 2"/>
          <p:cNvSpPr>
            <a:spLocks noGrp="1"/>
          </p:cNvSpPr>
          <p:nvPr>
            <p:ph type="ftr" sz="quarter" idx="11"/>
          </p:nvPr>
        </p:nvSpPr>
        <p:spPr>
          <a:xfrm>
            <a:off x="4165600" y="6245225"/>
            <a:ext cx="3860800" cy="476250"/>
          </a:xfrm>
          <a:prstGeom prst="rect">
            <a:avLst/>
          </a:prstGeom>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DAEC1EC2-5775-469A-86E7-062263E33F41}" type="slidenum">
              <a:rPr lang="en-US" smtClean="0"/>
              <a:pPr/>
              <a:t>‹#›</a:t>
            </a:fld>
            <a:endParaRPr lang="en-US" dirty="0"/>
          </a:p>
        </p:txBody>
      </p:sp>
    </p:spTree>
    <p:extLst>
      <p:ext uri="{BB962C8B-B14F-4D97-AF65-F5344CB8AC3E}">
        <p14:creationId xmlns:p14="http://schemas.microsoft.com/office/powerpoint/2010/main" val="532374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320C357E-45C6-4DFC-81AA-4C9D3173061D}" type="datetime1">
              <a:rPr lang="en-US" smtClean="0"/>
              <a:pPr/>
              <a:t>8/18/2022</a:t>
            </a:fld>
            <a:endParaRPr lang="en-US" dirty="0"/>
          </a:p>
        </p:txBody>
      </p:sp>
      <p:sp>
        <p:nvSpPr>
          <p:cNvPr id="6" name="Footer Placeholder 5"/>
          <p:cNvSpPr>
            <a:spLocks noGrp="1"/>
          </p:cNvSpPr>
          <p:nvPr>
            <p:ph type="ftr" sz="quarter" idx="11"/>
          </p:nvPr>
        </p:nvSpPr>
        <p:spPr>
          <a:xfrm>
            <a:off x="4165600" y="6245225"/>
            <a:ext cx="3860800" cy="476250"/>
          </a:xfrm>
          <a:prstGeom prst="rect">
            <a:avLst/>
          </a:prstGeom>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DAEC1EC2-5775-469A-86E7-062263E33F41}" type="slidenum">
              <a:rPr lang="en-US" smtClean="0"/>
              <a:pPr/>
              <a:t>‹#›</a:t>
            </a:fld>
            <a:endParaRPr lang="en-US" dirty="0"/>
          </a:p>
        </p:txBody>
      </p:sp>
    </p:spTree>
    <p:extLst>
      <p:ext uri="{BB962C8B-B14F-4D97-AF65-F5344CB8AC3E}">
        <p14:creationId xmlns:p14="http://schemas.microsoft.com/office/powerpoint/2010/main" val="662610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33A29688-9AD5-4CF4-A245-20FA02592A88}" type="datetime1">
              <a:rPr lang="en-US" smtClean="0"/>
              <a:pPr/>
              <a:t>8/18/2022</a:t>
            </a:fld>
            <a:endParaRPr lang="en-US" dirty="0"/>
          </a:p>
        </p:txBody>
      </p:sp>
      <p:sp>
        <p:nvSpPr>
          <p:cNvPr id="6" name="Footer Placeholder 5"/>
          <p:cNvSpPr>
            <a:spLocks noGrp="1"/>
          </p:cNvSpPr>
          <p:nvPr>
            <p:ph type="ftr" sz="quarter" idx="11"/>
          </p:nvPr>
        </p:nvSpPr>
        <p:spPr>
          <a:xfrm>
            <a:off x="4165600" y="6245225"/>
            <a:ext cx="3860800" cy="476250"/>
          </a:xfrm>
          <a:prstGeom prst="rect">
            <a:avLst/>
          </a:prstGeom>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DAEC1EC2-5775-469A-86E7-062263E33F41}" type="slidenum">
              <a:rPr lang="en-US" smtClean="0"/>
              <a:pPr/>
              <a:t>‹#›</a:t>
            </a:fld>
            <a:endParaRPr lang="en-US" dirty="0"/>
          </a:p>
        </p:txBody>
      </p:sp>
    </p:spTree>
    <p:extLst>
      <p:ext uri="{BB962C8B-B14F-4D97-AF65-F5344CB8AC3E}">
        <p14:creationId xmlns:p14="http://schemas.microsoft.com/office/powerpoint/2010/main" val="959630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15" descr="red banne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638875" y="533400"/>
            <a:ext cx="10972800" cy="649288"/>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3561BE02-C144-4BEB-A1B8-7BF8B29E6E39}" type="datetime1">
              <a:rPr lang="en-US" smtClean="0"/>
              <a:pPr/>
              <a:t>8/18/2022</a:t>
            </a:fld>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AEC1EC2-5775-469A-86E7-062263E33F41}" type="slidenum">
              <a:rPr lang="en-US" smtClean="0"/>
              <a:pPr/>
              <a:t>‹#›</a:t>
            </a:fld>
            <a:endParaRPr lang="en-US" dirty="0"/>
          </a:p>
        </p:txBody>
      </p:sp>
      <p:pic>
        <p:nvPicPr>
          <p:cNvPr id="7" name="Picture 14" descr="D&amp;A-rgb"/>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78187" y="6172200"/>
            <a:ext cx="2644587" cy="552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6835265"/>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Lst>
  <p:hf hdr="0" ftr="0" dt="0"/>
  <p:txStyles>
    <p:titleStyle>
      <a:lvl1pPr algn="ctr" rtl="0" eaLnBrk="1" fontAlgn="base" hangingPunct="1">
        <a:spcBef>
          <a:spcPct val="0"/>
        </a:spcBef>
        <a:spcAft>
          <a:spcPct val="0"/>
        </a:spcAft>
        <a:defRPr sz="3600">
          <a:solidFill>
            <a:schemeClr val="bg1"/>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hyperlink" Target="mailto:RA-DAGRANTSMGMT@pa.gov"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http://www.budget.pa.gov/"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hyperlink" Target="mailto:RA-DAGRANTSMGMT@pa.gov"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hyperlink" Target="mailto:RA-DAGRANTSMGMT@pa.gov"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1914" y="2271491"/>
            <a:ext cx="9188169" cy="2672019"/>
          </a:xfrm>
        </p:spPr>
        <p:txBody>
          <a:bodyPr/>
          <a:lstStyle/>
          <a:p>
            <a:r>
              <a:rPr lang="en-US" sz="4000" dirty="0">
                <a:solidFill>
                  <a:schemeClr val="tx1"/>
                </a:solidFill>
              </a:rPr>
              <a:t>Substance Use Disorder (SUD) </a:t>
            </a:r>
            <a:br>
              <a:rPr lang="en-US" sz="4000" dirty="0">
                <a:solidFill>
                  <a:schemeClr val="tx1"/>
                </a:solidFill>
              </a:rPr>
            </a:br>
            <a:r>
              <a:rPr lang="en-US" sz="4000" dirty="0">
                <a:solidFill>
                  <a:schemeClr val="tx1"/>
                </a:solidFill>
              </a:rPr>
              <a:t>Loan Repayment Program (LRP)</a:t>
            </a:r>
            <a:br>
              <a:rPr lang="en-US" sz="4000" dirty="0">
                <a:solidFill>
                  <a:schemeClr val="tx1"/>
                </a:solidFill>
              </a:rPr>
            </a:br>
            <a:r>
              <a:rPr lang="en-US" sz="4000" dirty="0">
                <a:solidFill>
                  <a:schemeClr val="tx1"/>
                </a:solidFill>
              </a:rPr>
              <a:t> Next Steps </a:t>
            </a:r>
            <a:br>
              <a:rPr lang="en-US" sz="4000" dirty="0">
                <a:solidFill>
                  <a:schemeClr val="tx1"/>
                </a:solidFill>
              </a:rPr>
            </a:br>
            <a:r>
              <a:rPr lang="en-US" sz="4000" dirty="0">
                <a:solidFill>
                  <a:schemeClr val="tx1"/>
                </a:solidFill>
              </a:rPr>
              <a:t>2022</a:t>
            </a:r>
          </a:p>
        </p:txBody>
      </p:sp>
    </p:spTree>
    <p:extLst>
      <p:ext uri="{BB962C8B-B14F-4D97-AF65-F5344CB8AC3E}">
        <p14:creationId xmlns:p14="http://schemas.microsoft.com/office/powerpoint/2010/main" val="191408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14FF8-7546-4C19-BF1B-B9BA282B17B4}"/>
              </a:ext>
            </a:extLst>
          </p:cNvPr>
          <p:cNvSpPr>
            <a:spLocks noGrp="1"/>
          </p:cNvSpPr>
          <p:nvPr>
            <p:ph type="title"/>
          </p:nvPr>
        </p:nvSpPr>
        <p:spPr/>
        <p:txBody>
          <a:bodyPr/>
          <a:lstStyle/>
          <a:p>
            <a:r>
              <a:rPr lang="en-US" dirty="0"/>
              <a:t>Grant Agreement</a:t>
            </a:r>
          </a:p>
        </p:txBody>
      </p:sp>
      <p:sp>
        <p:nvSpPr>
          <p:cNvPr id="4" name="Slide Number Placeholder 3">
            <a:extLst>
              <a:ext uri="{FF2B5EF4-FFF2-40B4-BE49-F238E27FC236}">
                <a16:creationId xmlns:a16="http://schemas.microsoft.com/office/drawing/2014/main" id="{965E8188-F2E9-4E2C-A906-82FC8FA68AEA}"/>
              </a:ext>
            </a:extLst>
          </p:cNvPr>
          <p:cNvSpPr>
            <a:spLocks noGrp="1"/>
          </p:cNvSpPr>
          <p:nvPr>
            <p:ph type="sldNum" sz="quarter" idx="12"/>
          </p:nvPr>
        </p:nvSpPr>
        <p:spPr/>
        <p:txBody>
          <a:bodyPr/>
          <a:lstStyle/>
          <a:p>
            <a:fld id="{DAEC1EC2-5775-469A-86E7-062263E33F41}" type="slidenum">
              <a:rPr lang="en-US" smtClean="0"/>
              <a:pPr/>
              <a:t>10</a:t>
            </a:fld>
            <a:endParaRPr lang="en-US" dirty="0"/>
          </a:p>
        </p:txBody>
      </p:sp>
      <p:pic>
        <p:nvPicPr>
          <p:cNvPr id="5" name="Picture 4">
            <a:extLst>
              <a:ext uri="{FF2B5EF4-FFF2-40B4-BE49-F238E27FC236}">
                <a16:creationId xmlns:a16="http://schemas.microsoft.com/office/drawing/2014/main" id="{5AA79939-2EA2-4A31-90B8-EC613B619EC6}"/>
              </a:ext>
            </a:extLst>
          </p:cNvPr>
          <p:cNvPicPr>
            <a:picLocks noChangeAspect="1"/>
          </p:cNvPicPr>
          <p:nvPr/>
        </p:nvPicPr>
        <p:blipFill>
          <a:blip r:embed="rId2"/>
          <a:stretch>
            <a:fillRect/>
          </a:stretch>
        </p:blipFill>
        <p:spPr>
          <a:xfrm>
            <a:off x="1976534" y="1417638"/>
            <a:ext cx="8238932" cy="1862902"/>
          </a:xfrm>
          <a:prstGeom prst="rect">
            <a:avLst/>
          </a:prstGeom>
        </p:spPr>
      </p:pic>
      <p:pic>
        <p:nvPicPr>
          <p:cNvPr id="7" name="Picture 6">
            <a:extLst>
              <a:ext uri="{FF2B5EF4-FFF2-40B4-BE49-F238E27FC236}">
                <a16:creationId xmlns:a16="http://schemas.microsoft.com/office/drawing/2014/main" id="{3F07026F-3872-4FD0-B25A-F8DB65FAAE72}"/>
              </a:ext>
            </a:extLst>
          </p:cNvPr>
          <p:cNvPicPr>
            <a:picLocks noChangeAspect="1"/>
          </p:cNvPicPr>
          <p:nvPr/>
        </p:nvPicPr>
        <p:blipFill>
          <a:blip r:embed="rId3"/>
          <a:stretch>
            <a:fillRect/>
          </a:stretch>
        </p:blipFill>
        <p:spPr>
          <a:xfrm>
            <a:off x="687355" y="3166591"/>
            <a:ext cx="10895045" cy="2274386"/>
          </a:xfrm>
          <a:prstGeom prst="rect">
            <a:avLst/>
          </a:prstGeom>
        </p:spPr>
      </p:pic>
    </p:spTree>
    <p:extLst>
      <p:ext uri="{BB962C8B-B14F-4D97-AF65-F5344CB8AC3E}">
        <p14:creationId xmlns:p14="http://schemas.microsoft.com/office/powerpoint/2010/main" val="4177158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8F977-490D-4CF0-B8BE-54B43E4CCABA}"/>
              </a:ext>
            </a:extLst>
          </p:cNvPr>
          <p:cNvSpPr>
            <a:spLocks noGrp="1"/>
          </p:cNvSpPr>
          <p:nvPr>
            <p:ph type="title"/>
          </p:nvPr>
        </p:nvSpPr>
        <p:spPr/>
        <p:txBody>
          <a:bodyPr/>
          <a:lstStyle/>
          <a:p>
            <a:r>
              <a:rPr lang="en-US" dirty="0"/>
              <a:t>Grant Agreement</a:t>
            </a:r>
          </a:p>
        </p:txBody>
      </p:sp>
      <p:sp>
        <p:nvSpPr>
          <p:cNvPr id="3" name="Content Placeholder 2">
            <a:extLst>
              <a:ext uri="{FF2B5EF4-FFF2-40B4-BE49-F238E27FC236}">
                <a16:creationId xmlns:a16="http://schemas.microsoft.com/office/drawing/2014/main" id="{0DEAE0F1-7ED5-49D0-A99C-F46582058C3E}"/>
              </a:ext>
            </a:extLst>
          </p:cNvPr>
          <p:cNvSpPr>
            <a:spLocks noGrp="1"/>
          </p:cNvSpPr>
          <p:nvPr>
            <p:ph idx="1"/>
          </p:nvPr>
        </p:nvSpPr>
        <p:spPr>
          <a:xfrm>
            <a:off x="609600" y="1600202"/>
            <a:ext cx="10972800" cy="1453550"/>
          </a:xfrm>
        </p:spPr>
        <p:txBody>
          <a:bodyPr/>
          <a:lstStyle/>
          <a:p>
            <a:pPr marL="0" indent="0">
              <a:buNone/>
            </a:pPr>
            <a:r>
              <a:rPr lang="en-US" sz="2600" dirty="0"/>
              <a:t>Using the Fill &amp; Sign option:</a:t>
            </a:r>
          </a:p>
          <a:p>
            <a:pPr>
              <a:buFont typeface="Arial" panose="020B0604020202020204" pitchFamily="34" charset="0"/>
              <a:buChar char="•"/>
            </a:pPr>
            <a:r>
              <a:rPr lang="en-US" sz="2600" dirty="0"/>
              <a:t>In Section III “Grant Agreement Amount” of the Grant Agreement, enter the total Grant Agreement dollar amount as it appears in the Award Letter</a:t>
            </a:r>
            <a:endParaRPr lang="en-US" sz="3200" dirty="0"/>
          </a:p>
          <a:p>
            <a:endParaRPr lang="en-US" dirty="0"/>
          </a:p>
        </p:txBody>
      </p:sp>
      <p:sp>
        <p:nvSpPr>
          <p:cNvPr id="4" name="Slide Number Placeholder 3">
            <a:extLst>
              <a:ext uri="{FF2B5EF4-FFF2-40B4-BE49-F238E27FC236}">
                <a16:creationId xmlns:a16="http://schemas.microsoft.com/office/drawing/2014/main" id="{141A2582-F5E8-4766-9FD8-9689C9E2CEE3}"/>
              </a:ext>
            </a:extLst>
          </p:cNvPr>
          <p:cNvSpPr>
            <a:spLocks noGrp="1"/>
          </p:cNvSpPr>
          <p:nvPr>
            <p:ph type="sldNum" sz="quarter" idx="12"/>
          </p:nvPr>
        </p:nvSpPr>
        <p:spPr/>
        <p:txBody>
          <a:bodyPr/>
          <a:lstStyle/>
          <a:p>
            <a:fld id="{DAEC1EC2-5775-469A-86E7-062263E33F41}" type="slidenum">
              <a:rPr lang="en-US" smtClean="0"/>
              <a:pPr/>
              <a:t>11</a:t>
            </a:fld>
            <a:endParaRPr lang="en-US" dirty="0"/>
          </a:p>
        </p:txBody>
      </p:sp>
      <p:pic>
        <p:nvPicPr>
          <p:cNvPr id="6" name="Picture 5">
            <a:extLst>
              <a:ext uri="{FF2B5EF4-FFF2-40B4-BE49-F238E27FC236}">
                <a16:creationId xmlns:a16="http://schemas.microsoft.com/office/drawing/2014/main" id="{A4776AA7-14C3-43EE-9B4D-B55A0134D15B}"/>
              </a:ext>
            </a:extLst>
          </p:cNvPr>
          <p:cNvPicPr>
            <a:picLocks noChangeAspect="1"/>
          </p:cNvPicPr>
          <p:nvPr/>
        </p:nvPicPr>
        <p:blipFill>
          <a:blip r:embed="rId2"/>
          <a:stretch>
            <a:fillRect/>
          </a:stretch>
        </p:blipFill>
        <p:spPr>
          <a:xfrm>
            <a:off x="999054" y="3514266"/>
            <a:ext cx="10193891" cy="2189690"/>
          </a:xfrm>
          <a:prstGeom prst="rect">
            <a:avLst/>
          </a:prstGeom>
        </p:spPr>
      </p:pic>
      <p:sp>
        <p:nvSpPr>
          <p:cNvPr id="7" name="Oval 6">
            <a:extLst>
              <a:ext uri="{FF2B5EF4-FFF2-40B4-BE49-F238E27FC236}">
                <a16:creationId xmlns:a16="http://schemas.microsoft.com/office/drawing/2014/main" id="{ED5FD4BB-BF8D-497B-BD11-FD4C921A229F}"/>
              </a:ext>
            </a:extLst>
          </p:cNvPr>
          <p:cNvSpPr/>
          <p:nvPr/>
        </p:nvSpPr>
        <p:spPr>
          <a:xfrm>
            <a:off x="4180935" y="4770085"/>
            <a:ext cx="1915064" cy="70305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04095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BD90D-986C-4731-823E-7ED4BC4BFF27}"/>
              </a:ext>
            </a:extLst>
          </p:cNvPr>
          <p:cNvSpPr>
            <a:spLocks noGrp="1"/>
          </p:cNvSpPr>
          <p:nvPr>
            <p:ph type="title"/>
          </p:nvPr>
        </p:nvSpPr>
        <p:spPr/>
        <p:txBody>
          <a:bodyPr/>
          <a:lstStyle/>
          <a:p>
            <a:r>
              <a:rPr lang="en-US" dirty="0"/>
              <a:t>Grant Agreement</a:t>
            </a:r>
          </a:p>
        </p:txBody>
      </p:sp>
      <p:sp>
        <p:nvSpPr>
          <p:cNvPr id="3" name="Content Placeholder 2">
            <a:extLst>
              <a:ext uri="{FF2B5EF4-FFF2-40B4-BE49-F238E27FC236}">
                <a16:creationId xmlns:a16="http://schemas.microsoft.com/office/drawing/2014/main" id="{CB638B4C-BF04-4536-BED9-7CAAA952C5A3}"/>
              </a:ext>
            </a:extLst>
          </p:cNvPr>
          <p:cNvSpPr>
            <a:spLocks noGrp="1"/>
          </p:cNvSpPr>
          <p:nvPr>
            <p:ph idx="1"/>
          </p:nvPr>
        </p:nvSpPr>
        <p:spPr>
          <a:xfrm>
            <a:off x="609599" y="1166018"/>
            <a:ext cx="10972800" cy="4525963"/>
          </a:xfrm>
        </p:spPr>
        <p:txBody>
          <a:bodyPr/>
          <a:lstStyle/>
          <a:p>
            <a:pPr marL="0" indent="0">
              <a:buNone/>
            </a:pPr>
            <a:r>
              <a:rPr lang="en-US" sz="3200" dirty="0"/>
              <a:t>Using the Fill &amp; Sign option:</a:t>
            </a:r>
          </a:p>
          <a:p>
            <a:pPr>
              <a:buFont typeface="Arial" panose="020B0604020202020204" pitchFamily="34" charset="0"/>
              <a:buChar char="•"/>
            </a:pPr>
            <a:r>
              <a:rPr lang="en-US" sz="2800" dirty="0"/>
              <a:t>In Section V “Funding Source(s)” of the Grant Agreement, enter the two equal payment amounts (one in each amount box) which equals Award Letter amount. The total of amount below should be equal to Award Letter.  </a:t>
            </a:r>
          </a:p>
          <a:p>
            <a:endParaRPr lang="en-US" dirty="0"/>
          </a:p>
        </p:txBody>
      </p:sp>
      <p:pic>
        <p:nvPicPr>
          <p:cNvPr id="6" name="Picture 5">
            <a:extLst>
              <a:ext uri="{FF2B5EF4-FFF2-40B4-BE49-F238E27FC236}">
                <a16:creationId xmlns:a16="http://schemas.microsoft.com/office/drawing/2014/main" id="{9216F7BF-EF10-4C4B-B76D-C59F419C6FCC}"/>
              </a:ext>
            </a:extLst>
          </p:cNvPr>
          <p:cNvPicPr>
            <a:picLocks noChangeAspect="1"/>
          </p:cNvPicPr>
          <p:nvPr/>
        </p:nvPicPr>
        <p:blipFill>
          <a:blip r:embed="rId2"/>
          <a:stretch>
            <a:fillRect/>
          </a:stretch>
        </p:blipFill>
        <p:spPr>
          <a:xfrm>
            <a:off x="4521221" y="3107412"/>
            <a:ext cx="6396523" cy="3000120"/>
          </a:xfrm>
          <a:prstGeom prst="rect">
            <a:avLst/>
          </a:prstGeom>
        </p:spPr>
      </p:pic>
      <p:sp>
        <p:nvSpPr>
          <p:cNvPr id="4" name="Slide Number Placeholder 3">
            <a:extLst>
              <a:ext uri="{FF2B5EF4-FFF2-40B4-BE49-F238E27FC236}">
                <a16:creationId xmlns:a16="http://schemas.microsoft.com/office/drawing/2014/main" id="{679071D8-AC15-453B-A112-0BC114807C30}"/>
              </a:ext>
            </a:extLst>
          </p:cNvPr>
          <p:cNvSpPr>
            <a:spLocks noGrp="1"/>
          </p:cNvSpPr>
          <p:nvPr>
            <p:ph type="sldNum" sz="quarter" idx="12"/>
          </p:nvPr>
        </p:nvSpPr>
        <p:spPr/>
        <p:txBody>
          <a:bodyPr/>
          <a:lstStyle/>
          <a:p>
            <a:fld id="{DAEC1EC2-5775-469A-86E7-062263E33F41}" type="slidenum">
              <a:rPr lang="en-US" smtClean="0"/>
              <a:pPr/>
              <a:t>12</a:t>
            </a:fld>
            <a:endParaRPr lang="en-US" dirty="0"/>
          </a:p>
        </p:txBody>
      </p:sp>
      <p:sp>
        <p:nvSpPr>
          <p:cNvPr id="7" name="Oval 6">
            <a:extLst>
              <a:ext uri="{FF2B5EF4-FFF2-40B4-BE49-F238E27FC236}">
                <a16:creationId xmlns:a16="http://schemas.microsoft.com/office/drawing/2014/main" id="{BF6FD4F6-F2B3-4DC3-9388-008B56D21A8A}"/>
              </a:ext>
            </a:extLst>
          </p:cNvPr>
          <p:cNvSpPr/>
          <p:nvPr/>
        </p:nvSpPr>
        <p:spPr>
          <a:xfrm>
            <a:off x="5737520" y="4362172"/>
            <a:ext cx="1552754" cy="63835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a:extLst>
              <a:ext uri="{FF2B5EF4-FFF2-40B4-BE49-F238E27FC236}">
                <a16:creationId xmlns:a16="http://schemas.microsoft.com/office/drawing/2014/main" id="{F6AB5833-829D-40BD-8002-533D58DCF34D}"/>
              </a:ext>
            </a:extLst>
          </p:cNvPr>
          <p:cNvSpPr/>
          <p:nvPr/>
        </p:nvSpPr>
        <p:spPr>
          <a:xfrm>
            <a:off x="5737520" y="5122472"/>
            <a:ext cx="1552754" cy="63835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36494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0BF28-F0C0-4689-83A7-EE6A5A3A9D88}"/>
              </a:ext>
            </a:extLst>
          </p:cNvPr>
          <p:cNvSpPr>
            <a:spLocks noGrp="1"/>
          </p:cNvSpPr>
          <p:nvPr>
            <p:ph type="title"/>
          </p:nvPr>
        </p:nvSpPr>
        <p:spPr>
          <a:xfrm>
            <a:off x="609600" y="274638"/>
            <a:ext cx="10972800" cy="999358"/>
          </a:xfrm>
        </p:spPr>
        <p:txBody>
          <a:bodyPr/>
          <a:lstStyle/>
          <a:p>
            <a:r>
              <a:rPr lang="en-US" dirty="0"/>
              <a:t>W-9</a:t>
            </a:r>
          </a:p>
        </p:txBody>
      </p:sp>
      <p:sp>
        <p:nvSpPr>
          <p:cNvPr id="3" name="Content Placeholder 2">
            <a:extLst>
              <a:ext uri="{FF2B5EF4-FFF2-40B4-BE49-F238E27FC236}">
                <a16:creationId xmlns:a16="http://schemas.microsoft.com/office/drawing/2014/main" id="{4A093172-59EE-44FD-BD7E-F24093C9067B}"/>
              </a:ext>
            </a:extLst>
          </p:cNvPr>
          <p:cNvSpPr>
            <a:spLocks noGrp="1"/>
          </p:cNvSpPr>
          <p:nvPr>
            <p:ph idx="1"/>
          </p:nvPr>
        </p:nvSpPr>
        <p:spPr/>
        <p:txBody>
          <a:bodyPr/>
          <a:lstStyle/>
          <a:p>
            <a:pPr marL="457200" lvl="1" indent="0">
              <a:buNone/>
            </a:pPr>
            <a:endParaRPr lang="en-US" dirty="0"/>
          </a:p>
          <a:p>
            <a:pPr marL="0" indent="0">
              <a:buNone/>
            </a:pPr>
            <a:endParaRPr lang="en-US" dirty="0"/>
          </a:p>
          <a:p>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6938BB6E-F597-4F76-A2F6-3A1B2A8D1A41}"/>
              </a:ext>
            </a:extLst>
          </p:cNvPr>
          <p:cNvSpPr>
            <a:spLocks noGrp="1"/>
          </p:cNvSpPr>
          <p:nvPr>
            <p:ph type="sldNum" sz="quarter" idx="12"/>
          </p:nvPr>
        </p:nvSpPr>
        <p:spPr>
          <a:xfrm>
            <a:off x="8737600" y="6245225"/>
            <a:ext cx="2844800" cy="476250"/>
          </a:xfrm>
        </p:spPr>
        <p:txBody>
          <a:bodyPr/>
          <a:lstStyle/>
          <a:p>
            <a:fld id="{DAEC1EC2-5775-469A-86E7-062263E33F41}" type="slidenum">
              <a:rPr lang="en-US" smtClean="0"/>
              <a:pPr/>
              <a:t>13</a:t>
            </a:fld>
            <a:endParaRPr lang="en-US" dirty="0"/>
          </a:p>
        </p:txBody>
      </p:sp>
      <p:sp>
        <p:nvSpPr>
          <p:cNvPr id="5" name="Content Placeholder 2">
            <a:extLst>
              <a:ext uri="{FF2B5EF4-FFF2-40B4-BE49-F238E27FC236}">
                <a16:creationId xmlns:a16="http://schemas.microsoft.com/office/drawing/2014/main" id="{34EC7547-ABEB-4753-A311-FAE4099908E5}"/>
              </a:ext>
            </a:extLst>
          </p:cNvPr>
          <p:cNvSpPr txBox="1">
            <a:spLocks/>
          </p:cNvSpPr>
          <p:nvPr/>
        </p:nvSpPr>
        <p:spPr bwMode="auto">
          <a:xfrm>
            <a:off x="609600" y="1719262"/>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buFont typeface="Arial" panose="020B0604020202020204" pitchFamily="34" charset="0"/>
              <a:buChar char="•"/>
            </a:pPr>
            <a:r>
              <a:rPr lang="en-US" kern="0" dirty="0">
                <a:solidFill>
                  <a:prstClr val="black"/>
                </a:solidFill>
              </a:rPr>
              <a:t>Complete the separate W-9 form per directions on the documents </a:t>
            </a:r>
          </a:p>
          <a:p>
            <a:pPr lvl="1">
              <a:buFont typeface="Arial" panose="020B0604020202020204" pitchFamily="34" charset="0"/>
              <a:buChar char="•"/>
            </a:pPr>
            <a:r>
              <a:rPr lang="en-US" kern="0" dirty="0">
                <a:solidFill>
                  <a:prstClr val="black"/>
                </a:solidFill>
              </a:rPr>
              <a:t>Section 1: Name as shown on your income tax return. </a:t>
            </a:r>
          </a:p>
          <a:p>
            <a:pPr lvl="1">
              <a:buFont typeface="Arial" panose="020B0604020202020204" pitchFamily="34" charset="0"/>
              <a:buChar char="•"/>
            </a:pPr>
            <a:r>
              <a:rPr lang="en-US" kern="0" dirty="0">
                <a:solidFill>
                  <a:prstClr val="black"/>
                </a:solidFill>
              </a:rPr>
              <a:t>Section 3: Check off “Individual/Sole Proprietor” </a:t>
            </a:r>
          </a:p>
          <a:p>
            <a:pPr lvl="1">
              <a:buFont typeface="Arial" panose="020B0604020202020204" pitchFamily="34" charset="0"/>
              <a:buChar char="•"/>
            </a:pPr>
            <a:r>
              <a:rPr lang="en-US" kern="0" dirty="0">
                <a:solidFill>
                  <a:prstClr val="black"/>
                </a:solidFill>
              </a:rPr>
              <a:t>Section 5 and 6: Home address as entered on application. </a:t>
            </a:r>
          </a:p>
          <a:p>
            <a:pPr lvl="1">
              <a:buFont typeface="Arial" panose="020B0604020202020204" pitchFamily="34" charset="0"/>
              <a:buChar char="•"/>
            </a:pPr>
            <a:r>
              <a:rPr lang="en-US" kern="0" dirty="0">
                <a:solidFill>
                  <a:prstClr val="black"/>
                </a:solidFill>
              </a:rPr>
              <a:t>Part 1: Enter social security number. </a:t>
            </a:r>
          </a:p>
          <a:p>
            <a:pPr lvl="1">
              <a:buFont typeface="Arial" panose="020B0604020202020204" pitchFamily="34" charset="0"/>
              <a:buChar char="•"/>
            </a:pPr>
            <a:r>
              <a:rPr lang="en-US" kern="0" dirty="0">
                <a:solidFill>
                  <a:prstClr val="black"/>
                </a:solidFill>
              </a:rPr>
              <a:t>Part 2: Signature and date. </a:t>
            </a:r>
          </a:p>
          <a:p>
            <a:pPr>
              <a:buFont typeface="Arial" panose="020B0604020202020204" pitchFamily="34" charset="0"/>
              <a:buChar char="•"/>
            </a:pPr>
            <a:endParaRPr lang="en-US" kern="0" dirty="0">
              <a:solidFill>
                <a:prstClr val="black"/>
              </a:solidFill>
            </a:endParaRPr>
          </a:p>
          <a:p>
            <a:pPr>
              <a:buFont typeface="Arial" panose="020B0604020202020204" pitchFamily="34" charset="0"/>
              <a:buChar char="•"/>
            </a:pPr>
            <a:endParaRPr lang="en-US" kern="0" dirty="0">
              <a:solidFill>
                <a:prstClr val="black"/>
              </a:solidFill>
            </a:endParaRPr>
          </a:p>
          <a:p>
            <a:pPr marL="457200" lvl="1" indent="0">
              <a:buFontTx/>
              <a:buNone/>
            </a:pPr>
            <a:endParaRPr lang="en-US" kern="0" dirty="0"/>
          </a:p>
        </p:txBody>
      </p:sp>
    </p:spTree>
    <p:extLst>
      <p:ext uri="{BB962C8B-B14F-4D97-AF65-F5344CB8AC3E}">
        <p14:creationId xmlns:p14="http://schemas.microsoft.com/office/powerpoint/2010/main" val="2901844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DE954-D89D-403B-8B08-E01E0022D953}"/>
              </a:ext>
            </a:extLst>
          </p:cNvPr>
          <p:cNvSpPr>
            <a:spLocks noGrp="1"/>
          </p:cNvSpPr>
          <p:nvPr>
            <p:ph type="title"/>
          </p:nvPr>
        </p:nvSpPr>
        <p:spPr/>
        <p:txBody>
          <a:bodyPr/>
          <a:lstStyle/>
          <a:p>
            <a:r>
              <a:rPr lang="en-US" dirty="0"/>
              <a:t>Appendix A – Attachment 1 </a:t>
            </a:r>
          </a:p>
        </p:txBody>
      </p:sp>
      <p:sp>
        <p:nvSpPr>
          <p:cNvPr id="3" name="Content Placeholder 2">
            <a:extLst>
              <a:ext uri="{FF2B5EF4-FFF2-40B4-BE49-F238E27FC236}">
                <a16:creationId xmlns:a16="http://schemas.microsoft.com/office/drawing/2014/main" id="{F7D96B61-FA8C-4153-8733-C98161E8B0BD}"/>
              </a:ext>
            </a:extLst>
          </p:cNvPr>
          <p:cNvSpPr>
            <a:spLocks noGrp="1"/>
          </p:cNvSpPr>
          <p:nvPr>
            <p:ph idx="1"/>
          </p:nvPr>
        </p:nvSpPr>
        <p:spPr/>
        <p:txBody>
          <a:bodyPr/>
          <a:lstStyle/>
          <a:p>
            <a:pPr marL="0" indent="0">
              <a:buNone/>
            </a:pPr>
            <a:r>
              <a:rPr lang="en-US" sz="2800" dirty="0"/>
              <a:t>Using the Fill &amp; Sign option: </a:t>
            </a:r>
          </a:p>
          <a:p>
            <a:r>
              <a:rPr lang="en-US" sz="2800" dirty="0"/>
              <a:t>Section A: Grantee </a:t>
            </a:r>
          </a:p>
          <a:p>
            <a:pPr lvl="1"/>
            <a:r>
              <a:rPr lang="en-US" sz="2400" dirty="0"/>
              <a:t>Type in Legal Name, Discipline, License Number (if applicable), Address, Phone #, and Email Address</a:t>
            </a:r>
          </a:p>
          <a:p>
            <a:r>
              <a:rPr lang="en-US" sz="2800" dirty="0"/>
              <a:t>Section B: Approved Practice Site </a:t>
            </a:r>
          </a:p>
          <a:p>
            <a:pPr lvl="1"/>
            <a:r>
              <a:rPr lang="en-US" sz="2400" dirty="0"/>
              <a:t>Type in Name of Practice Site, Phone # of Practice Site, and Address of Practice Site. </a:t>
            </a:r>
          </a:p>
          <a:p>
            <a:pPr lvl="1"/>
            <a:r>
              <a:rPr lang="en-US" sz="2400" dirty="0"/>
              <a:t>Repeat for Site 2 if applicable </a:t>
            </a:r>
          </a:p>
        </p:txBody>
      </p:sp>
      <p:sp>
        <p:nvSpPr>
          <p:cNvPr id="4" name="Slide Number Placeholder 3">
            <a:extLst>
              <a:ext uri="{FF2B5EF4-FFF2-40B4-BE49-F238E27FC236}">
                <a16:creationId xmlns:a16="http://schemas.microsoft.com/office/drawing/2014/main" id="{97D1D32D-5027-4A69-9750-85068F7CB071}"/>
              </a:ext>
            </a:extLst>
          </p:cNvPr>
          <p:cNvSpPr>
            <a:spLocks noGrp="1"/>
          </p:cNvSpPr>
          <p:nvPr>
            <p:ph type="sldNum" sz="quarter" idx="12"/>
          </p:nvPr>
        </p:nvSpPr>
        <p:spPr/>
        <p:txBody>
          <a:bodyPr/>
          <a:lstStyle/>
          <a:p>
            <a:fld id="{DAEC1EC2-5775-469A-86E7-062263E33F41}" type="slidenum">
              <a:rPr lang="en-US" smtClean="0"/>
              <a:pPr/>
              <a:t>14</a:t>
            </a:fld>
            <a:endParaRPr lang="en-US" dirty="0"/>
          </a:p>
        </p:txBody>
      </p:sp>
    </p:spTree>
    <p:extLst>
      <p:ext uri="{BB962C8B-B14F-4D97-AF65-F5344CB8AC3E}">
        <p14:creationId xmlns:p14="http://schemas.microsoft.com/office/powerpoint/2010/main" val="28139967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BCC22-C8DA-411C-AB9E-ACFE45319BB4}"/>
              </a:ext>
            </a:extLst>
          </p:cNvPr>
          <p:cNvSpPr>
            <a:spLocks noGrp="1"/>
          </p:cNvSpPr>
          <p:nvPr>
            <p:ph type="title"/>
          </p:nvPr>
        </p:nvSpPr>
        <p:spPr/>
        <p:txBody>
          <a:bodyPr/>
          <a:lstStyle/>
          <a:p>
            <a:r>
              <a:rPr lang="en-US" dirty="0"/>
              <a:t>Appendix A – Attachment 1 </a:t>
            </a:r>
          </a:p>
        </p:txBody>
      </p:sp>
      <p:sp>
        <p:nvSpPr>
          <p:cNvPr id="3" name="Content Placeholder 2">
            <a:extLst>
              <a:ext uri="{FF2B5EF4-FFF2-40B4-BE49-F238E27FC236}">
                <a16:creationId xmlns:a16="http://schemas.microsoft.com/office/drawing/2014/main" id="{12D66FEC-4B0E-4B96-BF1C-8E2C419D7BCF}"/>
              </a:ext>
            </a:extLst>
          </p:cNvPr>
          <p:cNvSpPr>
            <a:spLocks noGrp="1"/>
          </p:cNvSpPr>
          <p:nvPr>
            <p:ph idx="1"/>
          </p:nvPr>
        </p:nvSpPr>
        <p:spPr>
          <a:xfrm>
            <a:off x="609600" y="1145263"/>
            <a:ext cx="10972800" cy="4179497"/>
          </a:xfrm>
        </p:spPr>
        <p:txBody>
          <a:bodyPr/>
          <a:lstStyle/>
          <a:p>
            <a:r>
              <a:rPr lang="en-US" dirty="0"/>
              <a:t>Section E: Lending Institution(s)</a:t>
            </a:r>
          </a:p>
          <a:p>
            <a:pPr lvl="1"/>
            <a:r>
              <a:rPr lang="en-US" dirty="0"/>
              <a:t>Type in Name of Lending Institution, Address of Lending Institution, Lender Payment Address, Account #, and Amount owed </a:t>
            </a:r>
          </a:p>
          <a:p>
            <a:pPr lvl="1"/>
            <a:r>
              <a:rPr lang="en-US" dirty="0"/>
              <a:t>Repeat for second Lending Institution if applicable </a:t>
            </a:r>
          </a:p>
          <a:p>
            <a:r>
              <a:rPr lang="en-US" dirty="0"/>
              <a:t>Section F: Loan Balance </a:t>
            </a:r>
          </a:p>
          <a:p>
            <a:pPr lvl="1"/>
            <a:r>
              <a:rPr lang="en-US" dirty="0"/>
              <a:t>Enter total loan balance </a:t>
            </a:r>
          </a:p>
          <a:p>
            <a:r>
              <a:rPr lang="en-US" dirty="0"/>
              <a:t>Section G: Total Potential Loan Repayment Grant Funds: </a:t>
            </a:r>
          </a:p>
          <a:p>
            <a:pPr lvl="1"/>
            <a:r>
              <a:rPr lang="en-US" dirty="0"/>
              <a:t>Enter Grant Agreement dollar amount as written on Award Letter </a:t>
            </a:r>
          </a:p>
          <a:p>
            <a:pPr lvl="1"/>
            <a:endParaRPr lang="en-US" dirty="0"/>
          </a:p>
        </p:txBody>
      </p:sp>
      <p:sp>
        <p:nvSpPr>
          <p:cNvPr id="4" name="Slide Number Placeholder 3">
            <a:extLst>
              <a:ext uri="{FF2B5EF4-FFF2-40B4-BE49-F238E27FC236}">
                <a16:creationId xmlns:a16="http://schemas.microsoft.com/office/drawing/2014/main" id="{39B638EE-A61A-4834-9B0F-A5F64939339C}"/>
              </a:ext>
            </a:extLst>
          </p:cNvPr>
          <p:cNvSpPr>
            <a:spLocks noGrp="1"/>
          </p:cNvSpPr>
          <p:nvPr>
            <p:ph type="sldNum" sz="quarter" idx="12"/>
          </p:nvPr>
        </p:nvSpPr>
        <p:spPr/>
        <p:txBody>
          <a:bodyPr/>
          <a:lstStyle/>
          <a:p>
            <a:fld id="{DAEC1EC2-5775-469A-86E7-062263E33F41}" type="slidenum">
              <a:rPr lang="en-US" smtClean="0"/>
              <a:pPr/>
              <a:t>15</a:t>
            </a:fld>
            <a:endParaRPr lang="en-US" dirty="0"/>
          </a:p>
        </p:txBody>
      </p:sp>
    </p:spTree>
    <p:extLst>
      <p:ext uri="{BB962C8B-B14F-4D97-AF65-F5344CB8AC3E}">
        <p14:creationId xmlns:p14="http://schemas.microsoft.com/office/powerpoint/2010/main" val="4014260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0BF28-F0C0-4689-83A7-EE6A5A3A9D88}"/>
              </a:ext>
            </a:extLst>
          </p:cNvPr>
          <p:cNvSpPr>
            <a:spLocks noGrp="1"/>
          </p:cNvSpPr>
          <p:nvPr>
            <p:ph type="title"/>
          </p:nvPr>
        </p:nvSpPr>
        <p:spPr>
          <a:xfrm>
            <a:off x="609600" y="274638"/>
            <a:ext cx="10972800" cy="1018585"/>
          </a:xfrm>
        </p:spPr>
        <p:txBody>
          <a:bodyPr/>
          <a:lstStyle/>
          <a:p>
            <a:r>
              <a:rPr lang="en-US" dirty="0"/>
              <a:t>Once Complete / Invoicing Process</a:t>
            </a:r>
          </a:p>
        </p:txBody>
      </p:sp>
      <p:sp>
        <p:nvSpPr>
          <p:cNvPr id="3" name="Content Placeholder 2">
            <a:extLst>
              <a:ext uri="{FF2B5EF4-FFF2-40B4-BE49-F238E27FC236}">
                <a16:creationId xmlns:a16="http://schemas.microsoft.com/office/drawing/2014/main" id="{4A093172-59EE-44FD-BD7E-F24093C9067B}"/>
              </a:ext>
            </a:extLst>
          </p:cNvPr>
          <p:cNvSpPr>
            <a:spLocks noGrp="1"/>
          </p:cNvSpPr>
          <p:nvPr>
            <p:ph idx="1"/>
          </p:nvPr>
        </p:nvSpPr>
        <p:spPr>
          <a:xfrm>
            <a:off x="609600" y="1565696"/>
            <a:ext cx="10972799" cy="4525963"/>
          </a:xfrm>
        </p:spPr>
        <p:txBody>
          <a:bodyPr/>
          <a:lstStyle/>
          <a:p>
            <a:r>
              <a:rPr lang="en-US" dirty="0"/>
              <a:t>Send all completed documents; Signature Page and Grant Agreement, W9, and Appendix A – Attachment 1; as three separate PDFs to </a:t>
            </a:r>
            <a:r>
              <a:rPr lang="en-US" dirty="0">
                <a:hlinkClick r:id="rId3"/>
              </a:rPr>
              <a:t>RA-DAGRANTSMGMT@pa.gov</a:t>
            </a:r>
            <a:r>
              <a:rPr lang="en-US" dirty="0"/>
              <a:t> </a:t>
            </a:r>
          </a:p>
          <a:p>
            <a:r>
              <a:rPr lang="en-US" dirty="0"/>
              <a:t>Invoicing will occur in two separate payments</a:t>
            </a:r>
          </a:p>
          <a:p>
            <a:pPr lvl="1"/>
            <a:r>
              <a:rPr lang="en-US" dirty="0"/>
              <a:t>The first will occur after the Grant Agreement is fully executed </a:t>
            </a:r>
          </a:p>
          <a:p>
            <a:pPr lvl="1"/>
            <a:r>
              <a:rPr lang="en-US" dirty="0"/>
              <a:t>The second will occur in the summer of 2023 </a:t>
            </a:r>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6938BB6E-F597-4F76-A2F6-3A1B2A8D1A41}"/>
              </a:ext>
            </a:extLst>
          </p:cNvPr>
          <p:cNvSpPr>
            <a:spLocks noGrp="1"/>
          </p:cNvSpPr>
          <p:nvPr>
            <p:ph type="sldNum" sz="quarter" idx="12"/>
          </p:nvPr>
        </p:nvSpPr>
        <p:spPr/>
        <p:txBody>
          <a:bodyPr/>
          <a:lstStyle/>
          <a:p>
            <a:fld id="{DAEC1EC2-5775-469A-86E7-062263E33F41}" type="slidenum">
              <a:rPr lang="en-US" smtClean="0"/>
              <a:pPr/>
              <a:t>16</a:t>
            </a:fld>
            <a:endParaRPr lang="en-US" dirty="0"/>
          </a:p>
        </p:txBody>
      </p:sp>
    </p:spTree>
    <p:extLst>
      <p:ext uri="{BB962C8B-B14F-4D97-AF65-F5344CB8AC3E}">
        <p14:creationId xmlns:p14="http://schemas.microsoft.com/office/powerpoint/2010/main" val="762300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15086-2BA8-4091-9F62-BC1683697170}"/>
              </a:ext>
            </a:extLst>
          </p:cNvPr>
          <p:cNvSpPr>
            <a:spLocks noGrp="1"/>
          </p:cNvSpPr>
          <p:nvPr>
            <p:ph type="title"/>
          </p:nvPr>
        </p:nvSpPr>
        <p:spPr>
          <a:xfrm>
            <a:off x="609600" y="274638"/>
            <a:ext cx="10972800" cy="968374"/>
          </a:xfrm>
        </p:spPr>
        <p:txBody>
          <a:bodyPr/>
          <a:lstStyle/>
          <a:p>
            <a:r>
              <a:rPr lang="en-US" dirty="0"/>
              <a:t>Agenda </a:t>
            </a:r>
          </a:p>
        </p:txBody>
      </p:sp>
      <p:sp>
        <p:nvSpPr>
          <p:cNvPr id="3" name="Content Placeholder 2">
            <a:extLst>
              <a:ext uri="{FF2B5EF4-FFF2-40B4-BE49-F238E27FC236}">
                <a16:creationId xmlns:a16="http://schemas.microsoft.com/office/drawing/2014/main" id="{DB991AE1-F9CC-4CA0-966B-55F2CA9BE293}"/>
              </a:ext>
            </a:extLst>
          </p:cNvPr>
          <p:cNvSpPr>
            <a:spLocks noGrp="1"/>
          </p:cNvSpPr>
          <p:nvPr>
            <p:ph idx="1"/>
          </p:nvPr>
        </p:nvSpPr>
        <p:spPr>
          <a:xfrm>
            <a:off x="354957" y="1719262"/>
            <a:ext cx="10972800" cy="4525963"/>
          </a:xfrm>
        </p:spPr>
        <p:txBody>
          <a:bodyPr/>
          <a:lstStyle/>
          <a:p>
            <a:pPr>
              <a:buFont typeface="Arial" panose="020B0604020202020204" pitchFamily="34" charset="0"/>
              <a:buChar char="•"/>
            </a:pPr>
            <a:r>
              <a:rPr lang="en-US" dirty="0">
                <a:solidFill>
                  <a:prstClr val="black"/>
                </a:solidFill>
              </a:rPr>
              <a:t>Applying for SAP Vendor Number</a:t>
            </a:r>
          </a:p>
          <a:p>
            <a:pPr>
              <a:buFont typeface="Arial" panose="020B0604020202020204" pitchFamily="34" charset="0"/>
              <a:buChar char="•"/>
            </a:pPr>
            <a:r>
              <a:rPr lang="en-US" dirty="0">
                <a:solidFill>
                  <a:prstClr val="black"/>
                </a:solidFill>
              </a:rPr>
              <a:t>Filling out the Signature Page </a:t>
            </a:r>
          </a:p>
          <a:p>
            <a:pPr>
              <a:buFont typeface="Arial" panose="020B0604020202020204" pitchFamily="34" charset="0"/>
              <a:buChar char="•"/>
            </a:pPr>
            <a:r>
              <a:rPr lang="en-US" dirty="0">
                <a:solidFill>
                  <a:prstClr val="black"/>
                </a:solidFill>
              </a:rPr>
              <a:t>Filling out the Grant Agreement </a:t>
            </a:r>
          </a:p>
          <a:p>
            <a:pPr>
              <a:buFont typeface="Arial" panose="020B0604020202020204" pitchFamily="34" charset="0"/>
              <a:buChar char="•"/>
            </a:pPr>
            <a:r>
              <a:rPr lang="en-US" dirty="0">
                <a:solidFill>
                  <a:prstClr val="black"/>
                </a:solidFill>
              </a:rPr>
              <a:t>Filling out the W-9 </a:t>
            </a:r>
          </a:p>
          <a:p>
            <a:pPr>
              <a:buFont typeface="Arial" panose="020B0604020202020204" pitchFamily="34" charset="0"/>
              <a:buChar char="•"/>
            </a:pPr>
            <a:r>
              <a:rPr lang="en-US" dirty="0">
                <a:solidFill>
                  <a:prstClr val="black"/>
                </a:solidFill>
              </a:rPr>
              <a:t>Filling out Appendix A – Attachment 1 </a:t>
            </a:r>
          </a:p>
          <a:p>
            <a:pPr>
              <a:buFont typeface="Arial" panose="020B0604020202020204" pitchFamily="34" charset="0"/>
              <a:buChar char="•"/>
            </a:pPr>
            <a:r>
              <a:rPr lang="en-US" dirty="0">
                <a:solidFill>
                  <a:prstClr val="black"/>
                </a:solidFill>
              </a:rPr>
              <a:t>Once Complete / Invoicing Process</a:t>
            </a:r>
          </a:p>
          <a:p>
            <a:pPr>
              <a:buFont typeface="Arial" panose="020B0604020202020204" pitchFamily="34" charset="0"/>
              <a:buChar char="•"/>
            </a:pPr>
            <a:endParaRPr lang="en-US" dirty="0">
              <a:solidFill>
                <a:prstClr val="black"/>
              </a:solidFill>
            </a:endParaRPr>
          </a:p>
          <a:p>
            <a:pPr marL="457200" lvl="1" indent="0">
              <a:buNone/>
            </a:pPr>
            <a:endParaRPr lang="en-US" dirty="0"/>
          </a:p>
        </p:txBody>
      </p:sp>
      <p:sp>
        <p:nvSpPr>
          <p:cNvPr id="4" name="Slide Number Placeholder 3">
            <a:extLst>
              <a:ext uri="{FF2B5EF4-FFF2-40B4-BE49-F238E27FC236}">
                <a16:creationId xmlns:a16="http://schemas.microsoft.com/office/drawing/2014/main" id="{DCED88F3-B518-4536-8C56-EDDF4F207E6D}"/>
              </a:ext>
            </a:extLst>
          </p:cNvPr>
          <p:cNvSpPr>
            <a:spLocks noGrp="1"/>
          </p:cNvSpPr>
          <p:nvPr>
            <p:ph type="sldNum" sz="quarter" idx="12"/>
          </p:nvPr>
        </p:nvSpPr>
        <p:spPr/>
        <p:txBody>
          <a:bodyPr/>
          <a:lstStyle/>
          <a:p>
            <a:fld id="{DAEC1EC2-5775-469A-86E7-062263E33F41}" type="slidenum">
              <a:rPr lang="en-US" smtClean="0"/>
              <a:pPr/>
              <a:t>2</a:t>
            </a:fld>
            <a:endParaRPr lang="en-US" dirty="0"/>
          </a:p>
        </p:txBody>
      </p:sp>
    </p:spTree>
    <p:extLst>
      <p:ext uri="{BB962C8B-B14F-4D97-AF65-F5344CB8AC3E}">
        <p14:creationId xmlns:p14="http://schemas.microsoft.com/office/powerpoint/2010/main" val="3158901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0BF28-F0C0-4689-83A7-EE6A5A3A9D88}"/>
              </a:ext>
            </a:extLst>
          </p:cNvPr>
          <p:cNvSpPr>
            <a:spLocks noGrp="1"/>
          </p:cNvSpPr>
          <p:nvPr>
            <p:ph type="title"/>
          </p:nvPr>
        </p:nvSpPr>
        <p:spPr>
          <a:xfrm>
            <a:off x="609600" y="136525"/>
            <a:ext cx="10972800" cy="1281113"/>
          </a:xfrm>
        </p:spPr>
        <p:txBody>
          <a:bodyPr wrap="square" anchor="ctr">
            <a:normAutofit/>
          </a:bodyPr>
          <a:lstStyle/>
          <a:p>
            <a:r>
              <a:rPr lang="en-US" dirty="0"/>
              <a:t>Applying for SAP Vendor Number</a:t>
            </a:r>
          </a:p>
        </p:txBody>
      </p:sp>
      <p:sp>
        <p:nvSpPr>
          <p:cNvPr id="4" name="Slide Number Placeholder 3">
            <a:extLst>
              <a:ext uri="{FF2B5EF4-FFF2-40B4-BE49-F238E27FC236}">
                <a16:creationId xmlns:a16="http://schemas.microsoft.com/office/drawing/2014/main" id="{6938BB6E-F597-4F76-A2F6-3A1B2A8D1A41}"/>
              </a:ext>
            </a:extLst>
          </p:cNvPr>
          <p:cNvSpPr>
            <a:spLocks noGrp="1"/>
          </p:cNvSpPr>
          <p:nvPr>
            <p:ph type="sldNum" sz="quarter" idx="12"/>
          </p:nvPr>
        </p:nvSpPr>
        <p:spPr/>
        <p:txBody>
          <a:bodyPr wrap="square" anchor="t">
            <a:normAutofit/>
          </a:bodyPr>
          <a:lstStyle/>
          <a:p>
            <a:pPr>
              <a:spcAft>
                <a:spcPts val="600"/>
              </a:spcAft>
            </a:pPr>
            <a:fld id="{DAEC1EC2-5775-469A-86E7-062263E33F41}" type="slidenum">
              <a:rPr lang="en-US" smtClean="0"/>
              <a:pPr>
                <a:spcAft>
                  <a:spcPts val="600"/>
                </a:spcAft>
              </a:pPr>
              <a:t>3</a:t>
            </a:fld>
            <a:endParaRPr lang="en-US" dirty="0"/>
          </a:p>
        </p:txBody>
      </p:sp>
      <p:sp>
        <p:nvSpPr>
          <p:cNvPr id="9" name="Content Placeholder 8">
            <a:extLst>
              <a:ext uri="{FF2B5EF4-FFF2-40B4-BE49-F238E27FC236}">
                <a16:creationId xmlns:a16="http://schemas.microsoft.com/office/drawing/2014/main" id="{1539A88E-97CA-4832-99AA-0B8A1B6595B8}"/>
              </a:ext>
            </a:extLst>
          </p:cNvPr>
          <p:cNvSpPr>
            <a:spLocks noGrp="1"/>
          </p:cNvSpPr>
          <p:nvPr>
            <p:ph idx="1"/>
          </p:nvPr>
        </p:nvSpPr>
        <p:spPr>
          <a:xfrm>
            <a:off x="679268" y="1283504"/>
            <a:ext cx="10833463" cy="4290991"/>
          </a:xfrm>
        </p:spPr>
        <p:txBody>
          <a:bodyPr/>
          <a:lstStyle/>
          <a:p>
            <a:pPr marL="0" indent="0">
              <a:buNone/>
            </a:pPr>
            <a:r>
              <a:rPr lang="en-US" sz="2800" dirty="0">
                <a:sym typeface="Wingdings" panose="05000000000000000000" pitchFamily="2" charset="2"/>
              </a:rPr>
              <a:t>Steps </a:t>
            </a:r>
            <a:endParaRPr lang="en-US" sz="2800" dirty="0">
              <a:hlinkClick r:id="rId3"/>
            </a:endParaRPr>
          </a:p>
          <a:p>
            <a:pPr marL="457200" indent="-457200">
              <a:buFont typeface="+mj-lt"/>
              <a:buAutoNum type="arabicPeriod"/>
            </a:pPr>
            <a:r>
              <a:rPr lang="en-US" sz="2400" dirty="0">
                <a:hlinkClick r:id="rId3"/>
              </a:rPr>
              <a:t>www.budget.pa.gov</a:t>
            </a:r>
            <a:r>
              <a:rPr lang="en-US" sz="2400" dirty="0"/>
              <a:t> </a:t>
            </a:r>
          </a:p>
          <a:p>
            <a:pPr marL="457200" indent="-457200">
              <a:buFont typeface="+mj-lt"/>
              <a:buAutoNum type="arabicPeriod"/>
            </a:pPr>
            <a:r>
              <a:rPr lang="en-US" sz="2400" dirty="0">
                <a:sym typeface="Wingdings" panose="05000000000000000000" pitchFamily="2" charset="2"/>
              </a:rPr>
              <a:t>Click on “For Vendors” </a:t>
            </a:r>
            <a:endParaRPr lang="en-US" sz="2400" dirty="0"/>
          </a:p>
          <a:p>
            <a:pPr marL="457200" indent="-457200">
              <a:buFont typeface="+mj-lt"/>
              <a:buAutoNum type="arabicPeriod"/>
            </a:pPr>
            <a:r>
              <a:rPr lang="en-US" sz="2400" dirty="0"/>
              <a:t>Click on the blue box “Vendor Registration” </a:t>
            </a:r>
          </a:p>
          <a:p>
            <a:pPr marL="457200" indent="-457200">
              <a:buFont typeface="+mj-lt"/>
              <a:buAutoNum type="arabicPeriod"/>
            </a:pPr>
            <a:r>
              <a:rPr lang="en-US" sz="2400" dirty="0"/>
              <a:t>Select “Non-Procurement” </a:t>
            </a:r>
          </a:p>
          <a:p>
            <a:pPr marL="457200" indent="-457200">
              <a:buFont typeface="+mj-lt"/>
              <a:buAutoNum type="arabicPeriod"/>
            </a:pPr>
            <a:r>
              <a:rPr lang="en-US" sz="2400" dirty="0"/>
              <a:t>Enter in social security number and press “Next” </a:t>
            </a:r>
          </a:p>
          <a:p>
            <a:pPr marL="457200" indent="-457200">
              <a:buFont typeface="+mj-lt"/>
              <a:buAutoNum type="arabicPeriod"/>
            </a:pPr>
            <a:r>
              <a:rPr lang="en-US" sz="2400" dirty="0"/>
              <a:t>Enter in legal name </a:t>
            </a:r>
          </a:p>
          <a:p>
            <a:pPr marL="857250" lvl="1" indent="-457200">
              <a:buFont typeface="Wingdings" panose="05000000000000000000" pitchFamily="2" charset="2"/>
              <a:buChar char="§"/>
            </a:pPr>
            <a:r>
              <a:rPr lang="en-US" sz="2000" dirty="0"/>
              <a:t>This name should be yourself, the person creating the registration </a:t>
            </a:r>
          </a:p>
          <a:p>
            <a:pPr marL="857250" lvl="1" indent="-457200">
              <a:buFont typeface="Wingdings" panose="05000000000000000000" pitchFamily="2" charset="2"/>
              <a:buChar char="§"/>
            </a:pPr>
            <a:r>
              <a:rPr lang="en-US" sz="2000" dirty="0"/>
              <a:t>Enter in your current legal name – if a loan is under a maiden name, enter in maiden name on second line, “(if different than Legal Name)”</a:t>
            </a:r>
          </a:p>
          <a:p>
            <a:pPr marL="457200" indent="-457200">
              <a:buFont typeface="+mj-lt"/>
              <a:buAutoNum type="arabicPeriod"/>
            </a:pPr>
            <a:r>
              <a:rPr lang="en-US" sz="2400" dirty="0"/>
              <a:t>Select “Sole Proprietor” under “Business Type”</a:t>
            </a:r>
          </a:p>
          <a:p>
            <a:pPr marL="457200" indent="-457200">
              <a:buFont typeface="+mj-lt"/>
              <a:buAutoNum type="arabicPeriod"/>
            </a:pPr>
            <a:endParaRPr lang="en-US" sz="2400" dirty="0"/>
          </a:p>
          <a:p>
            <a:pPr marL="457200" indent="-457200">
              <a:buFont typeface="+mj-lt"/>
              <a:buAutoNum type="arabicPeriod"/>
            </a:pPr>
            <a:endParaRPr lang="en-US" sz="2400" dirty="0"/>
          </a:p>
          <a:p>
            <a:pPr marL="457200" indent="-457200">
              <a:buFont typeface="+mj-lt"/>
              <a:buAutoNum type="arabicPeriod"/>
            </a:pPr>
            <a:endParaRPr lang="en-US" sz="24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37241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9CE48-A8AC-4233-9A44-01DE67A344F0}"/>
              </a:ext>
            </a:extLst>
          </p:cNvPr>
          <p:cNvSpPr>
            <a:spLocks noGrp="1"/>
          </p:cNvSpPr>
          <p:nvPr>
            <p:ph type="title"/>
          </p:nvPr>
        </p:nvSpPr>
        <p:spPr/>
        <p:txBody>
          <a:bodyPr/>
          <a:lstStyle/>
          <a:p>
            <a:r>
              <a:rPr lang="en-US" dirty="0"/>
              <a:t>Applying for SAP Vendor Number</a:t>
            </a:r>
          </a:p>
        </p:txBody>
      </p:sp>
      <p:sp>
        <p:nvSpPr>
          <p:cNvPr id="3" name="Content Placeholder 2">
            <a:extLst>
              <a:ext uri="{FF2B5EF4-FFF2-40B4-BE49-F238E27FC236}">
                <a16:creationId xmlns:a16="http://schemas.microsoft.com/office/drawing/2014/main" id="{6FDC6AB2-A4AE-44DE-A9DE-12F3D787BADE}"/>
              </a:ext>
            </a:extLst>
          </p:cNvPr>
          <p:cNvSpPr>
            <a:spLocks noGrp="1"/>
          </p:cNvSpPr>
          <p:nvPr>
            <p:ph idx="1"/>
          </p:nvPr>
        </p:nvSpPr>
        <p:spPr/>
        <p:txBody>
          <a:bodyPr/>
          <a:lstStyle/>
          <a:p>
            <a:pPr marL="0" indent="0">
              <a:buNone/>
            </a:pPr>
            <a:r>
              <a:rPr lang="en-US" sz="2400" dirty="0"/>
              <a:t>8. Enter in E-mail address, telephone number, and full home address </a:t>
            </a:r>
          </a:p>
          <a:p>
            <a:pPr lvl="1">
              <a:buFont typeface="Wingdings" panose="05000000000000000000" pitchFamily="2" charset="2"/>
              <a:buChar char="§"/>
            </a:pPr>
            <a:r>
              <a:rPr lang="en-US" sz="2200" dirty="0"/>
              <a:t>Please use the zip +4, if possible</a:t>
            </a:r>
          </a:p>
          <a:p>
            <a:pPr lvl="1">
              <a:buFont typeface="Wingdings" panose="05000000000000000000" pitchFamily="2" charset="2"/>
              <a:buChar char="§"/>
            </a:pPr>
            <a:r>
              <a:rPr lang="en-US" sz="2200" dirty="0"/>
              <a:t>If you choose to use a PO box, do not enter anything in “street address”</a:t>
            </a:r>
          </a:p>
          <a:p>
            <a:pPr marL="0" indent="0">
              <a:buNone/>
            </a:pPr>
            <a:r>
              <a:rPr lang="en-US" sz="2400" dirty="0"/>
              <a:t>9. Read and select “Yes” under the Data Privacy Statement </a:t>
            </a:r>
          </a:p>
          <a:p>
            <a:pPr marL="0" indent="0">
              <a:buNone/>
            </a:pPr>
            <a:r>
              <a:rPr lang="en-US" sz="2400" dirty="0"/>
              <a:t>10. Press “Next” </a:t>
            </a:r>
          </a:p>
          <a:p>
            <a:pPr marL="0" indent="0">
              <a:buNone/>
            </a:pPr>
            <a:r>
              <a:rPr lang="en-US" sz="2400" dirty="0"/>
              <a:t>11. The system will take the information filled out and will create an electronically signed W-9 which is needed for IRS purposes</a:t>
            </a:r>
          </a:p>
          <a:p>
            <a:pPr marL="0" indent="0">
              <a:buNone/>
            </a:pPr>
            <a:endParaRPr lang="en-US" sz="2400" dirty="0"/>
          </a:p>
          <a:p>
            <a:pPr marL="0" indent="0">
              <a:buNone/>
            </a:pPr>
            <a:r>
              <a:rPr lang="en-US" sz="2400" dirty="0"/>
              <a:t>**These instructions can also be found in the SUD Loan Repayment Program tab titled “Non-Procurement Registration Guide”. This tab is located under the “Funding” on the DDAP website. </a:t>
            </a:r>
          </a:p>
          <a:p>
            <a:pPr marL="0" indent="0">
              <a:buNone/>
            </a:pPr>
            <a:endParaRPr lang="en-US" dirty="0"/>
          </a:p>
        </p:txBody>
      </p:sp>
      <p:sp>
        <p:nvSpPr>
          <p:cNvPr id="4" name="Slide Number Placeholder 3">
            <a:extLst>
              <a:ext uri="{FF2B5EF4-FFF2-40B4-BE49-F238E27FC236}">
                <a16:creationId xmlns:a16="http://schemas.microsoft.com/office/drawing/2014/main" id="{2BDC2515-514B-4C31-9AE2-39A260608B01}"/>
              </a:ext>
            </a:extLst>
          </p:cNvPr>
          <p:cNvSpPr>
            <a:spLocks noGrp="1"/>
          </p:cNvSpPr>
          <p:nvPr>
            <p:ph type="sldNum" sz="quarter" idx="12"/>
          </p:nvPr>
        </p:nvSpPr>
        <p:spPr/>
        <p:txBody>
          <a:bodyPr/>
          <a:lstStyle/>
          <a:p>
            <a:fld id="{DAEC1EC2-5775-469A-86E7-062263E33F41}" type="slidenum">
              <a:rPr lang="en-US" smtClean="0"/>
              <a:pPr/>
              <a:t>4</a:t>
            </a:fld>
            <a:endParaRPr lang="en-US" dirty="0"/>
          </a:p>
        </p:txBody>
      </p:sp>
    </p:spTree>
    <p:extLst>
      <p:ext uri="{BB962C8B-B14F-4D97-AF65-F5344CB8AC3E}">
        <p14:creationId xmlns:p14="http://schemas.microsoft.com/office/powerpoint/2010/main" val="3099493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6F0B5-A760-4FE4-8612-FC843B7E8E62}"/>
              </a:ext>
            </a:extLst>
          </p:cNvPr>
          <p:cNvSpPr>
            <a:spLocks noGrp="1"/>
          </p:cNvSpPr>
          <p:nvPr>
            <p:ph type="title"/>
          </p:nvPr>
        </p:nvSpPr>
        <p:spPr/>
        <p:txBody>
          <a:bodyPr/>
          <a:lstStyle/>
          <a:p>
            <a:r>
              <a:rPr lang="en-US" dirty="0"/>
              <a:t>SAP Vendor Number Next Steps</a:t>
            </a:r>
          </a:p>
        </p:txBody>
      </p:sp>
      <p:sp>
        <p:nvSpPr>
          <p:cNvPr id="3" name="Content Placeholder 2">
            <a:extLst>
              <a:ext uri="{FF2B5EF4-FFF2-40B4-BE49-F238E27FC236}">
                <a16:creationId xmlns:a16="http://schemas.microsoft.com/office/drawing/2014/main" id="{2ACF4BB2-1DC1-461E-8102-648DC005FC8F}"/>
              </a:ext>
            </a:extLst>
          </p:cNvPr>
          <p:cNvSpPr>
            <a:spLocks noGrp="1"/>
          </p:cNvSpPr>
          <p:nvPr>
            <p:ph idx="1"/>
          </p:nvPr>
        </p:nvSpPr>
        <p:spPr>
          <a:xfrm>
            <a:off x="609600" y="1417638"/>
            <a:ext cx="10972800" cy="3884953"/>
          </a:xfrm>
        </p:spPr>
        <p:txBody>
          <a:bodyPr/>
          <a:lstStyle/>
          <a:p>
            <a:r>
              <a:rPr lang="en-US" sz="2800" dirty="0"/>
              <a:t>Once the online form is processed, you will receive your SAP vendor # via email from Vendor Management</a:t>
            </a:r>
          </a:p>
          <a:p>
            <a:pPr lvl="1"/>
            <a:r>
              <a:rPr lang="en-US" sz="2400" dirty="0"/>
              <a:t>Please send an email with your name and SAP Vendor # to </a:t>
            </a:r>
            <a:r>
              <a:rPr lang="en-US" sz="2400" dirty="0">
                <a:hlinkClick r:id="rId2"/>
              </a:rPr>
              <a:t>RA-DAGRANTSMGMT@pa.gov</a:t>
            </a:r>
            <a:r>
              <a:rPr lang="en-US" sz="2400" dirty="0"/>
              <a:t> </a:t>
            </a:r>
          </a:p>
          <a:p>
            <a:r>
              <a:rPr lang="en-US" sz="2800" dirty="0"/>
              <a:t>In the email from Vendor Management, you will be asked to provide banking information for electronic transfer</a:t>
            </a:r>
          </a:p>
          <a:p>
            <a:pPr lvl="1"/>
            <a:r>
              <a:rPr lang="en-US" sz="2400" dirty="0"/>
              <a:t>This is necessary to receive funds under the SUD LRP</a:t>
            </a:r>
          </a:p>
          <a:p>
            <a:pPr lvl="1"/>
            <a:r>
              <a:rPr lang="en-US" sz="2400" dirty="0"/>
              <a:t>Once complete, you will receive a “bank partner code”. When this step is complete. Please send an email with your name and this code to </a:t>
            </a:r>
            <a:r>
              <a:rPr lang="en-US" sz="2400" dirty="0">
                <a:hlinkClick r:id="rId2"/>
              </a:rPr>
              <a:t>RA-DAGRANTSMGMT@pa.gov</a:t>
            </a:r>
            <a:r>
              <a:rPr lang="en-US" sz="2400" dirty="0"/>
              <a:t> </a:t>
            </a:r>
          </a:p>
          <a:p>
            <a:pPr marL="0" indent="0">
              <a:buNone/>
            </a:pPr>
            <a:endParaRPr lang="en-US" dirty="0"/>
          </a:p>
        </p:txBody>
      </p:sp>
      <p:sp>
        <p:nvSpPr>
          <p:cNvPr id="4" name="Slide Number Placeholder 3">
            <a:extLst>
              <a:ext uri="{FF2B5EF4-FFF2-40B4-BE49-F238E27FC236}">
                <a16:creationId xmlns:a16="http://schemas.microsoft.com/office/drawing/2014/main" id="{5EF3A278-D93E-459F-9432-D67EBF2DE7ED}"/>
              </a:ext>
            </a:extLst>
          </p:cNvPr>
          <p:cNvSpPr>
            <a:spLocks noGrp="1"/>
          </p:cNvSpPr>
          <p:nvPr>
            <p:ph type="sldNum" sz="quarter" idx="12"/>
          </p:nvPr>
        </p:nvSpPr>
        <p:spPr/>
        <p:txBody>
          <a:bodyPr/>
          <a:lstStyle/>
          <a:p>
            <a:fld id="{DAEC1EC2-5775-469A-86E7-062263E33F41}" type="slidenum">
              <a:rPr lang="en-US" smtClean="0"/>
              <a:pPr/>
              <a:t>5</a:t>
            </a:fld>
            <a:endParaRPr lang="en-US" dirty="0"/>
          </a:p>
        </p:txBody>
      </p:sp>
    </p:spTree>
    <p:extLst>
      <p:ext uri="{BB962C8B-B14F-4D97-AF65-F5344CB8AC3E}">
        <p14:creationId xmlns:p14="http://schemas.microsoft.com/office/powerpoint/2010/main" val="3227806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77D19-F4B1-4E1B-A26B-CAF87DA6C1B9}"/>
              </a:ext>
            </a:extLst>
          </p:cNvPr>
          <p:cNvSpPr>
            <a:spLocks noGrp="1"/>
          </p:cNvSpPr>
          <p:nvPr>
            <p:ph type="title"/>
          </p:nvPr>
        </p:nvSpPr>
        <p:spPr/>
        <p:txBody>
          <a:bodyPr/>
          <a:lstStyle/>
          <a:p>
            <a:r>
              <a:rPr lang="en-US" dirty="0"/>
              <a:t>Things to Keep in Mind</a:t>
            </a:r>
          </a:p>
        </p:txBody>
      </p:sp>
      <p:sp>
        <p:nvSpPr>
          <p:cNvPr id="3" name="Content Placeholder 2">
            <a:extLst>
              <a:ext uri="{FF2B5EF4-FFF2-40B4-BE49-F238E27FC236}">
                <a16:creationId xmlns:a16="http://schemas.microsoft.com/office/drawing/2014/main" id="{1CBF11C2-C9FF-4419-BA44-D5B47A35B7C0}"/>
              </a:ext>
            </a:extLst>
          </p:cNvPr>
          <p:cNvSpPr>
            <a:spLocks noGrp="1"/>
          </p:cNvSpPr>
          <p:nvPr>
            <p:ph idx="1"/>
          </p:nvPr>
        </p:nvSpPr>
        <p:spPr/>
        <p:txBody>
          <a:bodyPr/>
          <a:lstStyle/>
          <a:p>
            <a:r>
              <a:rPr lang="en-US" sz="2800" dirty="0"/>
              <a:t>Vendors registered under Non-Procurement cannot self-certify or place bids </a:t>
            </a:r>
          </a:p>
          <a:p>
            <a:r>
              <a:rPr lang="en-US" sz="2800" dirty="0"/>
              <a:t>The registration can take 3-5 business days to process</a:t>
            </a:r>
          </a:p>
          <a:p>
            <a:r>
              <a:rPr lang="en-US" sz="2800" dirty="0"/>
              <a:t>Your vendor registration number should </a:t>
            </a:r>
            <a:r>
              <a:rPr lang="en-US" sz="2800" u="sng" dirty="0"/>
              <a:t>not</a:t>
            </a:r>
            <a:r>
              <a:rPr lang="en-US" sz="2800" dirty="0"/>
              <a:t> start with the numbers 1, 2, 3, 4 or 5. If this occurs, please reach out to DDAP via email at </a:t>
            </a:r>
            <a:r>
              <a:rPr lang="en-US" sz="2800" dirty="0">
                <a:hlinkClick r:id="rId2"/>
              </a:rPr>
              <a:t>RA-DAGRANTSMGMT@pa.gov</a:t>
            </a:r>
            <a:endParaRPr lang="en-US" sz="2800" dirty="0"/>
          </a:p>
          <a:p>
            <a:endParaRPr lang="en-US" sz="2400" b="1" u="sng" dirty="0"/>
          </a:p>
        </p:txBody>
      </p:sp>
      <p:sp>
        <p:nvSpPr>
          <p:cNvPr id="4" name="Slide Number Placeholder 3">
            <a:extLst>
              <a:ext uri="{FF2B5EF4-FFF2-40B4-BE49-F238E27FC236}">
                <a16:creationId xmlns:a16="http://schemas.microsoft.com/office/drawing/2014/main" id="{B5D88690-1530-49E1-90EA-C0CB50D1AA93}"/>
              </a:ext>
            </a:extLst>
          </p:cNvPr>
          <p:cNvSpPr>
            <a:spLocks noGrp="1"/>
          </p:cNvSpPr>
          <p:nvPr>
            <p:ph type="sldNum" sz="quarter" idx="12"/>
          </p:nvPr>
        </p:nvSpPr>
        <p:spPr/>
        <p:txBody>
          <a:bodyPr/>
          <a:lstStyle/>
          <a:p>
            <a:fld id="{DAEC1EC2-5775-469A-86E7-062263E33F41}" type="slidenum">
              <a:rPr lang="en-US" smtClean="0"/>
              <a:pPr/>
              <a:t>6</a:t>
            </a:fld>
            <a:endParaRPr lang="en-US" dirty="0"/>
          </a:p>
        </p:txBody>
      </p:sp>
    </p:spTree>
    <p:extLst>
      <p:ext uri="{BB962C8B-B14F-4D97-AF65-F5344CB8AC3E}">
        <p14:creationId xmlns:p14="http://schemas.microsoft.com/office/powerpoint/2010/main" val="2394143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0BF28-F0C0-4689-83A7-EE6A5A3A9D88}"/>
              </a:ext>
            </a:extLst>
          </p:cNvPr>
          <p:cNvSpPr>
            <a:spLocks noGrp="1"/>
          </p:cNvSpPr>
          <p:nvPr>
            <p:ph type="title"/>
          </p:nvPr>
        </p:nvSpPr>
        <p:spPr>
          <a:xfrm>
            <a:off x="609600" y="136525"/>
            <a:ext cx="10972800" cy="1281113"/>
          </a:xfrm>
        </p:spPr>
        <p:txBody>
          <a:bodyPr wrap="square" anchor="ctr">
            <a:normAutofit/>
          </a:bodyPr>
          <a:lstStyle/>
          <a:p>
            <a:r>
              <a:rPr lang="en-US" dirty="0"/>
              <a:t>Signature Page (Page 1) of Grant Agreement</a:t>
            </a:r>
          </a:p>
        </p:txBody>
      </p:sp>
      <p:sp>
        <p:nvSpPr>
          <p:cNvPr id="4" name="Slide Number Placeholder 3">
            <a:extLst>
              <a:ext uri="{FF2B5EF4-FFF2-40B4-BE49-F238E27FC236}">
                <a16:creationId xmlns:a16="http://schemas.microsoft.com/office/drawing/2014/main" id="{6938BB6E-F597-4F76-A2F6-3A1B2A8D1A41}"/>
              </a:ext>
            </a:extLst>
          </p:cNvPr>
          <p:cNvSpPr>
            <a:spLocks noGrp="1"/>
          </p:cNvSpPr>
          <p:nvPr>
            <p:ph type="sldNum" sz="quarter" idx="12"/>
          </p:nvPr>
        </p:nvSpPr>
        <p:spPr/>
        <p:txBody>
          <a:bodyPr wrap="square" anchor="t">
            <a:normAutofit/>
          </a:bodyPr>
          <a:lstStyle/>
          <a:p>
            <a:pPr>
              <a:spcAft>
                <a:spcPts val="600"/>
              </a:spcAft>
            </a:pPr>
            <a:fld id="{DAEC1EC2-5775-469A-86E7-062263E33F41}" type="slidenum">
              <a:rPr lang="en-US" smtClean="0"/>
              <a:pPr>
                <a:spcAft>
                  <a:spcPts val="600"/>
                </a:spcAft>
              </a:pPr>
              <a:t>7</a:t>
            </a:fld>
            <a:endParaRPr lang="en-US" dirty="0"/>
          </a:p>
        </p:txBody>
      </p:sp>
      <p:sp>
        <p:nvSpPr>
          <p:cNvPr id="9" name="Content Placeholder 8">
            <a:extLst>
              <a:ext uri="{FF2B5EF4-FFF2-40B4-BE49-F238E27FC236}">
                <a16:creationId xmlns:a16="http://schemas.microsoft.com/office/drawing/2014/main" id="{1539A88E-97CA-4832-99AA-0B8A1B6595B8}"/>
              </a:ext>
            </a:extLst>
          </p:cNvPr>
          <p:cNvSpPr>
            <a:spLocks noGrp="1"/>
          </p:cNvSpPr>
          <p:nvPr>
            <p:ph idx="1"/>
          </p:nvPr>
        </p:nvSpPr>
        <p:spPr>
          <a:xfrm>
            <a:off x="748937" y="1626483"/>
            <a:ext cx="10833463" cy="4290991"/>
          </a:xfrm>
        </p:spPr>
        <p:txBody>
          <a:bodyPr/>
          <a:lstStyle/>
          <a:p>
            <a:pPr marL="0" indent="0">
              <a:buNone/>
            </a:pPr>
            <a:endParaRPr lang="en-US" dirty="0"/>
          </a:p>
          <a:p>
            <a:pPr marL="0" indent="0">
              <a:buNone/>
            </a:pPr>
            <a:endParaRPr lang="en-US" dirty="0"/>
          </a:p>
        </p:txBody>
      </p:sp>
      <p:sp>
        <p:nvSpPr>
          <p:cNvPr id="5" name="Content Placeholder 2">
            <a:extLst>
              <a:ext uri="{FF2B5EF4-FFF2-40B4-BE49-F238E27FC236}">
                <a16:creationId xmlns:a16="http://schemas.microsoft.com/office/drawing/2014/main" id="{1143347D-7964-49D4-BE96-547A1B1BDB10}"/>
              </a:ext>
            </a:extLst>
          </p:cNvPr>
          <p:cNvSpPr txBox="1">
            <a:spLocks/>
          </p:cNvSpPr>
          <p:nvPr/>
        </p:nvSpPr>
        <p:spPr bwMode="auto">
          <a:xfrm>
            <a:off x="609600" y="139151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en-US" sz="2800" kern="0" dirty="0">
                <a:solidFill>
                  <a:prstClr val="black"/>
                </a:solidFill>
              </a:rPr>
              <a:t>Using the Fill and Sign option: </a:t>
            </a:r>
          </a:p>
          <a:p>
            <a:pPr>
              <a:buFont typeface="Arial" panose="020B0604020202020204" pitchFamily="34" charset="0"/>
              <a:buChar char="•"/>
            </a:pPr>
            <a:r>
              <a:rPr lang="en-US" sz="2800" kern="0" dirty="0">
                <a:solidFill>
                  <a:prstClr val="black"/>
                </a:solidFill>
              </a:rPr>
              <a:t>Enter legal name on first line and current mailing address on second line </a:t>
            </a:r>
          </a:p>
          <a:p>
            <a:pPr>
              <a:buFont typeface="Arial" panose="020B0604020202020204" pitchFamily="34" charset="0"/>
              <a:buChar char="•"/>
            </a:pPr>
            <a:r>
              <a:rPr lang="en-US" sz="2800" kern="0" dirty="0">
                <a:solidFill>
                  <a:prstClr val="black"/>
                </a:solidFill>
              </a:rPr>
              <a:t>Sign, date, type discipline (title), and type legal name</a:t>
            </a:r>
          </a:p>
          <a:p>
            <a:pPr>
              <a:buFont typeface="Arial" panose="020B0604020202020204" pitchFamily="34" charset="0"/>
              <a:buChar char="•"/>
            </a:pPr>
            <a:r>
              <a:rPr lang="en-US" sz="2800" kern="0" dirty="0">
                <a:solidFill>
                  <a:prstClr val="black"/>
                </a:solidFill>
              </a:rPr>
              <a:t>Do </a:t>
            </a:r>
            <a:r>
              <a:rPr lang="en-US" sz="2800" u="sng" kern="0" dirty="0">
                <a:solidFill>
                  <a:prstClr val="black"/>
                </a:solidFill>
              </a:rPr>
              <a:t>not</a:t>
            </a:r>
            <a:r>
              <a:rPr lang="en-US" sz="2800" kern="0" dirty="0">
                <a:solidFill>
                  <a:prstClr val="black"/>
                </a:solidFill>
              </a:rPr>
              <a:t> enter any numbers next to “SAP#” at the top of Signature Page</a:t>
            </a:r>
          </a:p>
          <a:p>
            <a:pPr>
              <a:buFont typeface="Arial" panose="020B0604020202020204" pitchFamily="34" charset="0"/>
              <a:buChar char="•"/>
            </a:pPr>
            <a:r>
              <a:rPr lang="en-US" sz="2800" kern="0" dirty="0">
                <a:solidFill>
                  <a:prstClr val="black"/>
                </a:solidFill>
              </a:rPr>
              <a:t>Only one signature is needed, please disregard all other signature lines</a:t>
            </a:r>
            <a:endParaRPr lang="en-US" sz="2800" b="1" u="sng" kern="0" dirty="0">
              <a:solidFill>
                <a:prstClr val="black"/>
              </a:solidFill>
            </a:endParaRPr>
          </a:p>
          <a:p>
            <a:pPr>
              <a:buFont typeface="Arial" panose="020B0604020202020204" pitchFamily="34" charset="0"/>
              <a:buChar char="•"/>
            </a:pPr>
            <a:endParaRPr lang="en-US" kern="0" dirty="0">
              <a:solidFill>
                <a:prstClr val="black"/>
              </a:solidFill>
            </a:endParaRPr>
          </a:p>
          <a:p>
            <a:pPr>
              <a:buFont typeface="Arial" panose="020B0604020202020204" pitchFamily="34" charset="0"/>
              <a:buChar char="•"/>
            </a:pPr>
            <a:endParaRPr lang="en-US" kern="0" dirty="0">
              <a:solidFill>
                <a:prstClr val="black"/>
              </a:solidFill>
            </a:endParaRPr>
          </a:p>
          <a:p>
            <a:pPr marL="457200" lvl="1" indent="0">
              <a:buFontTx/>
              <a:buNone/>
            </a:pPr>
            <a:endParaRPr lang="en-US" kern="0" dirty="0"/>
          </a:p>
        </p:txBody>
      </p:sp>
    </p:spTree>
    <p:extLst>
      <p:ext uri="{BB962C8B-B14F-4D97-AF65-F5344CB8AC3E}">
        <p14:creationId xmlns:p14="http://schemas.microsoft.com/office/powerpoint/2010/main" val="933361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AEA45-C785-4EF3-90B4-50292D5375FB}"/>
              </a:ext>
            </a:extLst>
          </p:cNvPr>
          <p:cNvSpPr>
            <a:spLocks noGrp="1"/>
          </p:cNvSpPr>
          <p:nvPr>
            <p:ph type="title"/>
          </p:nvPr>
        </p:nvSpPr>
        <p:spPr/>
        <p:txBody>
          <a:bodyPr/>
          <a:lstStyle/>
          <a:p>
            <a:r>
              <a:rPr lang="en-US" dirty="0"/>
              <a:t>Signature Page (page 1) of Grant Agreement</a:t>
            </a:r>
          </a:p>
        </p:txBody>
      </p:sp>
      <p:sp>
        <p:nvSpPr>
          <p:cNvPr id="4" name="Slide Number Placeholder 3">
            <a:extLst>
              <a:ext uri="{FF2B5EF4-FFF2-40B4-BE49-F238E27FC236}">
                <a16:creationId xmlns:a16="http://schemas.microsoft.com/office/drawing/2014/main" id="{D6492722-8400-4B48-8246-3FE9DF14A273}"/>
              </a:ext>
            </a:extLst>
          </p:cNvPr>
          <p:cNvSpPr>
            <a:spLocks noGrp="1"/>
          </p:cNvSpPr>
          <p:nvPr>
            <p:ph type="sldNum" sz="quarter" idx="12"/>
          </p:nvPr>
        </p:nvSpPr>
        <p:spPr/>
        <p:txBody>
          <a:bodyPr/>
          <a:lstStyle/>
          <a:p>
            <a:fld id="{DAEC1EC2-5775-469A-86E7-062263E33F41}" type="slidenum">
              <a:rPr lang="en-US" smtClean="0"/>
              <a:pPr/>
              <a:t>8</a:t>
            </a:fld>
            <a:endParaRPr lang="en-US" dirty="0"/>
          </a:p>
        </p:txBody>
      </p:sp>
      <p:pic>
        <p:nvPicPr>
          <p:cNvPr id="9" name="Picture 8">
            <a:extLst>
              <a:ext uri="{FF2B5EF4-FFF2-40B4-BE49-F238E27FC236}">
                <a16:creationId xmlns:a16="http://schemas.microsoft.com/office/drawing/2014/main" id="{603A850A-D4CE-41F8-A582-7247AB242357}"/>
              </a:ext>
            </a:extLst>
          </p:cNvPr>
          <p:cNvPicPr>
            <a:picLocks noChangeAspect="1"/>
          </p:cNvPicPr>
          <p:nvPr/>
        </p:nvPicPr>
        <p:blipFill>
          <a:blip r:embed="rId2"/>
          <a:stretch>
            <a:fillRect/>
          </a:stretch>
        </p:blipFill>
        <p:spPr>
          <a:xfrm>
            <a:off x="445976" y="1417638"/>
            <a:ext cx="11300048" cy="4342875"/>
          </a:xfrm>
          <a:prstGeom prst="rect">
            <a:avLst/>
          </a:prstGeom>
        </p:spPr>
      </p:pic>
    </p:spTree>
    <p:extLst>
      <p:ext uri="{BB962C8B-B14F-4D97-AF65-F5344CB8AC3E}">
        <p14:creationId xmlns:p14="http://schemas.microsoft.com/office/powerpoint/2010/main" val="3745666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0BF28-F0C0-4689-83A7-EE6A5A3A9D88}"/>
              </a:ext>
            </a:extLst>
          </p:cNvPr>
          <p:cNvSpPr>
            <a:spLocks noGrp="1"/>
          </p:cNvSpPr>
          <p:nvPr>
            <p:ph type="title"/>
          </p:nvPr>
        </p:nvSpPr>
        <p:spPr>
          <a:xfrm>
            <a:off x="609600" y="136525"/>
            <a:ext cx="10972800" cy="1281113"/>
          </a:xfrm>
        </p:spPr>
        <p:txBody>
          <a:bodyPr wrap="square" anchor="ctr">
            <a:normAutofit/>
          </a:bodyPr>
          <a:lstStyle/>
          <a:p>
            <a:r>
              <a:rPr lang="en-US" dirty="0"/>
              <a:t>Grant Agreement</a:t>
            </a:r>
          </a:p>
        </p:txBody>
      </p:sp>
      <p:sp>
        <p:nvSpPr>
          <p:cNvPr id="4" name="Slide Number Placeholder 3">
            <a:extLst>
              <a:ext uri="{FF2B5EF4-FFF2-40B4-BE49-F238E27FC236}">
                <a16:creationId xmlns:a16="http://schemas.microsoft.com/office/drawing/2014/main" id="{6938BB6E-F597-4F76-A2F6-3A1B2A8D1A41}"/>
              </a:ext>
            </a:extLst>
          </p:cNvPr>
          <p:cNvSpPr>
            <a:spLocks noGrp="1"/>
          </p:cNvSpPr>
          <p:nvPr>
            <p:ph type="sldNum" sz="quarter" idx="12"/>
          </p:nvPr>
        </p:nvSpPr>
        <p:spPr/>
        <p:txBody>
          <a:bodyPr wrap="square" anchor="t">
            <a:normAutofit/>
          </a:bodyPr>
          <a:lstStyle/>
          <a:p>
            <a:pPr>
              <a:spcAft>
                <a:spcPts val="600"/>
              </a:spcAft>
            </a:pPr>
            <a:fld id="{DAEC1EC2-5775-469A-86E7-062263E33F41}" type="slidenum">
              <a:rPr lang="en-US" smtClean="0"/>
              <a:pPr>
                <a:spcAft>
                  <a:spcPts val="600"/>
                </a:spcAft>
              </a:pPr>
              <a:t>9</a:t>
            </a:fld>
            <a:endParaRPr lang="en-US" dirty="0"/>
          </a:p>
        </p:txBody>
      </p:sp>
      <p:sp>
        <p:nvSpPr>
          <p:cNvPr id="9" name="Content Placeholder 8">
            <a:extLst>
              <a:ext uri="{FF2B5EF4-FFF2-40B4-BE49-F238E27FC236}">
                <a16:creationId xmlns:a16="http://schemas.microsoft.com/office/drawing/2014/main" id="{1539A88E-97CA-4832-99AA-0B8A1B6595B8}"/>
              </a:ext>
            </a:extLst>
          </p:cNvPr>
          <p:cNvSpPr>
            <a:spLocks noGrp="1"/>
          </p:cNvSpPr>
          <p:nvPr>
            <p:ph idx="1"/>
          </p:nvPr>
        </p:nvSpPr>
        <p:spPr>
          <a:xfrm>
            <a:off x="679268" y="1294821"/>
            <a:ext cx="10833463" cy="3249188"/>
          </a:xfrm>
        </p:spPr>
        <p:txBody>
          <a:bodyPr/>
          <a:lstStyle/>
          <a:p>
            <a:pPr marL="0" indent="0">
              <a:buNone/>
            </a:pPr>
            <a:r>
              <a:rPr lang="en-US" sz="2600" dirty="0"/>
              <a:t>Using the Fill and Sign option: </a:t>
            </a:r>
          </a:p>
          <a:p>
            <a:pPr>
              <a:buFont typeface="Arial" panose="020B0604020202020204" pitchFamily="34" charset="0"/>
              <a:buChar char="•"/>
            </a:pPr>
            <a:r>
              <a:rPr lang="en-US" sz="2600" dirty="0"/>
              <a:t>Do </a:t>
            </a:r>
            <a:r>
              <a:rPr lang="en-US" sz="2600" u="sng" dirty="0"/>
              <a:t>not</a:t>
            </a:r>
            <a:r>
              <a:rPr lang="en-US" sz="2600" dirty="0"/>
              <a:t> fill out the SAP # section. </a:t>
            </a:r>
          </a:p>
          <a:p>
            <a:pPr>
              <a:buFont typeface="Arial" panose="020B0604020202020204" pitchFamily="34" charset="0"/>
              <a:buChar char="•"/>
            </a:pPr>
            <a:r>
              <a:rPr lang="en-US" sz="2600" dirty="0"/>
              <a:t>Type legal name on first line below “Grant Agreement Between the Pennsylvania Department of Drug and Alcohol Programs AND” </a:t>
            </a:r>
          </a:p>
          <a:p>
            <a:pPr>
              <a:buFont typeface="Arial" panose="020B0604020202020204" pitchFamily="34" charset="0"/>
              <a:buChar char="•"/>
            </a:pPr>
            <a:r>
              <a:rPr lang="en-US" sz="2600" dirty="0"/>
              <a:t>Type legal name in first paragraph “and _____ hereinafter referred to as “grantee”</a:t>
            </a:r>
          </a:p>
          <a:p>
            <a:pPr>
              <a:buFont typeface="Arial" panose="020B0604020202020204" pitchFamily="34" charset="0"/>
              <a:buChar char="•"/>
            </a:pPr>
            <a:r>
              <a:rPr lang="en-US" sz="2600" dirty="0"/>
              <a:t>Please ensure legal name and mailing address is capitalized and spelled correctly</a:t>
            </a:r>
          </a:p>
          <a:p>
            <a:pPr marL="0" indent="0">
              <a:buNone/>
            </a:pPr>
            <a:endParaRPr lang="en-US" sz="28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780708052"/>
      </p:ext>
    </p:extLst>
  </p:cSld>
  <p:clrMapOvr>
    <a:masterClrMapping/>
  </p:clrMapOvr>
</p:sld>
</file>

<file path=ppt/theme/theme1.xml><?xml version="1.0" encoding="utf-8"?>
<a:theme xmlns:a="http://schemas.openxmlformats.org/drawingml/2006/main" name="Default Theme">
  <a:themeElements>
    <a:clrScheme name="Custom 1">
      <a:dk1>
        <a:sysClr val="windowText" lastClr="000000"/>
      </a:dk1>
      <a:lt1>
        <a:sysClr val="window" lastClr="FFFFFF"/>
      </a:lt1>
      <a:dk2>
        <a:srgbClr val="632E62"/>
      </a:dk2>
      <a:lt2>
        <a:srgbClr val="EAE5EB"/>
      </a:lt2>
      <a:accent1>
        <a:srgbClr val="1B3A7E"/>
      </a:accent1>
      <a:accent2>
        <a:srgbClr val="C00000"/>
      </a:accent2>
      <a:accent3>
        <a:srgbClr val="755DD9"/>
      </a:accent3>
      <a:accent4>
        <a:srgbClr val="665EB8"/>
      </a:accent4>
      <a:accent5>
        <a:srgbClr val="45A5ED"/>
      </a:accent5>
      <a:accent6>
        <a:srgbClr val="5982DB"/>
      </a:accent6>
      <a:hlink>
        <a:srgbClr val="0066FF"/>
      </a:hlink>
      <a:folHlink>
        <a:srgbClr val="666699"/>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SharedWithUsers xmlns="4ed61c8f-450b-4fd0-8ffe-eeff43557576">
      <UserInfo>
        <DisplayName/>
        <AccountId xsi:nil="true"/>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1F5685E411A1941B565C143C8A31748" ma:contentTypeVersion="2" ma:contentTypeDescription="Create a new document." ma:contentTypeScope="" ma:versionID="b7d9965c57fbd7f5f1fef1576426b696">
  <xsd:schema xmlns:xsd="http://www.w3.org/2001/XMLSchema" xmlns:xs="http://www.w3.org/2001/XMLSchema" xmlns:p="http://schemas.microsoft.com/office/2006/metadata/properties" xmlns:ns1="http://schemas.microsoft.com/sharepoint/v3" xmlns:ns2="4ed61c8f-450b-4fd0-8ffe-eeff43557576" targetNamespace="http://schemas.microsoft.com/office/2006/metadata/properties" ma:root="true" ma:fieldsID="93441d2ceeedf717a58dee00f83068e8" ns1:_="" ns2:_="">
    <xsd:import namespace="http://schemas.microsoft.com/sharepoint/v3"/>
    <xsd:import namespace="4ed61c8f-450b-4fd0-8ffe-eeff43557576"/>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ed61c8f-450b-4fd0-8ffe-eeff4355757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7B40582-AD81-45CE-BB99-3EB37C0BC5A0}">
  <ds:schemaRefs>
    <ds:schemaRef ds:uri="http://schemas.microsoft.com/sharepoint/v3/contenttype/forms"/>
  </ds:schemaRefs>
</ds:datastoreItem>
</file>

<file path=customXml/itemProps2.xml><?xml version="1.0" encoding="utf-8"?>
<ds:datastoreItem xmlns:ds="http://schemas.openxmlformats.org/officeDocument/2006/customXml" ds:itemID="{EE37A203-C33F-451D-8BF9-63A763E4744E}">
  <ds:schemaRefs>
    <ds:schemaRef ds:uri="http://schemas.microsoft.com/office/2006/metadata/properties"/>
    <ds:schemaRef ds:uri="http://schemas.microsoft.com/office/infopath/2007/PartnerControls"/>
    <ds:schemaRef ds:uri="a366ca58-0bde-4508-abf6-35b1794e6210"/>
    <ds:schemaRef ds:uri="535f135a-d003-4075-9e65-c5693b572fee"/>
  </ds:schemaRefs>
</ds:datastoreItem>
</file>

<file path=customXml/itemProps3.xml><?xml version="1.0" encoding="utf-8"?>
<ds:datastoreItem xmlns:ds="http://schemas.openxmlformats.org/officeDocument/2006/customXml" ds:itemID="{8529C961-7BCC-449F-A2C3-580152AA6FFF}"/>
</file>

<file path=docProps/app.xml><?xml version="1.0" encoding="utf-8"?>
<Properties xmlns="http://schemas.openxmlformats.org/officeDocument/2006/extended-properties" xmlns:vt="http://schemas.openxmlformats.org/officeDocument/2006/docPropsVTypes">
  <TotalTime>4274</TotalTime>
  <Words>958</Words>
  <Application>Microsoft Office PowerPoint</Application>
  <PresentationFormat>Widescreen</PresentationFormat>
  <Paragraphs>117</Paragraphs>
  <Slides>16</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Wingdings</vt:lpstr>
      <vt:lpstr>Default Theme</vt:lpstr>
      <vt:lpstr>Substance Use Disorder (SUD)  Loan Repayment Program (LRP)  Next Steps  2022</vt:lpstr>
      <vt:lpstr>Agenda </vt:lpstr>
      <vt:lpstr>Applying for SAP Vendor Number</vt:lpstr>
      <vt:lpstr>Applying for SAP Vendor Number</vt:lpstr>
      <vt:lpstr>SAP Vendor Number Next Steps</vt:lpstr>
      <vt:lpstr>Things to Keep in Mind</vt:lpstr>
      <vt:lpstr>Signature Page (Page 1) of Grant Agreement</vt:lpstr>
      <vt:lpstr>Signature Page (page 1) of Grant Agreement</vt:lpstr>
      <vt:lpstr>Grant Agreement</vt:lpstr>
      <vt:lpstr>Grant Agreement</vt:lpstr>
      <vt:lpstr>Grant Agreement</vt:lpstr>
      <vt:lpstr>Grant Agreement</vt:lpstr>
      <vt:lpstr>W-9</vt:lpstr>
      <vt:lpstr>Appendix A – Attachment 1 </vt:lpstr>
      <vt:lpstr>Appendix A – Attachment 1 </vt:lpstr>
      <vt:lpstr>Once Complete / Invoicing Process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Opioid Command Center  State Opioid Response (SOR) Grants  September 21, 2020</dc:title>
  <dc:creator>Rounce, Robert G</dc:creator>
  <cp:keywords/>
  <dc:description/>
  <cp:lastModifiedBy>Peck, Haley</cp:lastModifiedBy>
  <cp:revision>6</cp:revision>
  <dcterms:created xsi:type="dcterms:W3CDTF">2020-09-19T11:26:56Z</dcterms:created>
  <dcterms:modified xsi:type="dcterms:W3CDTF">2022-08-19T15:18:29Z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0x01010081F5685E411A1941B565C143C8A31748</vt:lpwstr>
  </property>
  <property fmtid="{D5CDD505-2E9C-101B-9397-08002B2CF9AE}" pid="4" name="MigrationSourceURL">
    <vt:lpwstr/>
  </property>
  <property fmtid="{D5CDD505-2E9C-101B-9397-08002B2CF9AE}" pid="5" name="MigrationSourceURL0">
    <vt:lpwstr/>
  </property>
  <property fmtid="{D5CDD505-2E9C-101B-9397-08002B2CF9AE}" pid="7" name="Order">
    <vt:r8>88000</vt:r8>
  </property>
  <property fmtid="{D5CDD505-2E9C-101B-9397-08002B2CF9AE}" pid="8" name="xd_Signature">
    <vt:bool>false</vt:bool>
  </property>
  <property fmtid="{D5CDD505-2E9C-101B-9397-08002B2CF9AE}" pid="9" name="xd_ProgID">
    <vt:lpwstr/>
  </property>
  <property fmtid="{D5CDD505-2E9C-101B-9397-08002B2CF9AE}" pid="10" name="MigrationSourceURL1">
    <vt:lpwstr/>
  </property>
  <property fmtid="{D5CDD505-2E9C-101B-9397-08002B2CF9AE}" pid="11" name="Effective Date">
    <vt:lpwstr/>
  </property>
  <property fmtid="{D5CDD505-2E9C-101B-9397-08002B2CF9AE}" pid="12" name="wic_System_Copyright">
    <vt:lpwstr/>
  </property>
  <property fmtid="{D5CDD505-2E9C-101B-9397-08002B2CF9AE}" pid="13" name="_SourceUrl">
    <vt:lpwstr/>
  </property>
  <property fmtid="{D5CDD505-2E9C-101B-9397-08002B2CF9AE}" pid="14" name="_SharedFileIndex">
    <vt:lpwstr/>
  </property>
  <property fmtid="{D5CDD505-2E9C-101B-9397-08002B2CF9AE}" pid="15" name="Effective Date/Period">
    <vt:lpwstr/>
  </property>
  <property fmtid="{D5CDD505-2E9C-101B-9397-08002B2CF9AE}" pid="16" name="TemplateUrl">
    <vt:lpwstr/>
  </property>
  <property fmtid="{D5CDD505-2E9C-101B-9397-08002B2CF9AE}" pid="17" name="Division">
    <vt:lpwstr/>
  </property>
  <property fmtid="{D5CDD505-2E9C-101B-9397-08002B2CF9AE}" pid="18" name="Alt text">
    <vt:lpwstr/>
  </property>
  <property fmtid="{D5CDD505-2E9C-101B-9397-08002B2CF9AE}" pid="19" name="vti_imgdate">
    <vt:lpwstr/>
  </property>
</Properties>
</file>